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72" r:id="rId9"/>
    <p:sldId id="274" r:id="rId10"/>
    <p:sldId id="276" r:id="rId11"/>
    <p:sldId id="278" r:id="rId12"/>
    <p:sldId id="281" r:id="rId13"/>
    <p:sldId id="264" r:id="rId14"/>
    <p:sldId id="263" r:id="rId15"/>
    <p:sldId id="280" r:id="rId16"/>
    <p:sldId id="283" r:id="rId17"/>
    <p:sldId id="285" r:id="rId18"/>
    <p:sldId id="284" r:id="rId19"/>
    <p:sldId id="286" r:id="rId20"/>
    <p:sldId id="267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0B5A9-DCD7-3CD1-A697-BFF6CC98A4E8}" v="998" dt="2021-01-14T20:24:38.915"/>
    <p1510:client id="{42FA3A08-C885-489F-ABDB-8AB7A4EE816C}" v="1346" dt="2020-11-05T23:10:03.085"/>
    <p1510:client id="{5CC249C9-11F3-BDA1-76D7-BF605CCC1B82}" v="2" dt="2020-11-05T23:38:20.985"/>
    <p1510:client id="{B84186A3-5874-6702-628A-5F2E6DC99CDA}" v="127" dt="2020-12-12T20:31:12.241"/>
    <p1510:client id="{C2FF938B-0E73-5191-6F2E-44843D835D2D}" v="328" dt="2021-03-02T16:33:32.280"/>
    <p1510:client id="{EC662F40-F518-7DAA-F1E1-E576F58116A2}" v="9" dt="2020-12-03T02:15:18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wartz, Scott (gck8gd)" userId="S::gck8gd@virginia.edu::b9bb6145-a89d-4415-a5be-417b375d8448" providerId="AD" clId="Web-{B84186A3-5874-6702-628A-5F2E6DC99CDA}"/>
    <pc:docChg chg="addSld delSld modSld">
      <pc:chgData name="Schwartz, Scott (gck8gd)" userId="S::gck8gd@virginia.edu::b9bb6145-a89d-4415-a5be-417b375d8448" providerId="AD" clId="Web-{B84186A3-5874-6702-628A-5F2E6DC99CDA}" dt="2020-12-12T20:31:12.241" v="124"/>
      <pc:docMkLst>
        <pc:docMk/>
      </pc:docMkLst>
      <pc:sldChg chg="del">
        <pc:chgData name="Schwartz, Scott (gck8gd)" userId="S::gck8gd@virginia.edu::b9bb6145-a89d-4415-a5be-417b375d8448" providerId="AD" clId="Web-{B84186A3-5874-6702-628A-5F2E6DC99CDA}" dt="2020-12-12T20:31:12.241" v="124"/>
        <pc:sldMkLst>
          <pc:docMk/>
          <pc:sldMk cId="1877945064" sldId="268"/>
        </pc:sldMkLst>
      </pc:sldChg>
      <pc:sldChg chg="addSp delSp modSp add mod replId setBg setClrOvrMap">
        <pc:chgData name="Schwartz, Scott (gck8gd)" userId="S::gck8gd@virginia.edu::b9bb6145-a89d-4415-a5be-417b375d8448" providerId="AD" clId="Web-{B84186A3-5874-6702-628A-5F2E6DC99CDA}" dt="2020-12-12T20:29:16.457" v="123" actId="1076"/>
        <pc:sldMkLst>
          <pc:docMk/>
          <pc:sldMk cId="2496401869" sldId="269"/>
        </pc:sldMkLst>
        <pc:spChg chg="mod">
          <ac:chgData name="Schwartz, Scott (gck8gd)" userId="S::gck8gd@virginia.edu::b9bb6145-a89d-4415-a5be-417b375d8448" providerId="AD" clId="Web-{B84186A3-5874-6702-628A-5F2E6DC99CDA}" dt="2020-12-12T20:29:16.426" v="122" actId="1076"/>
          <ac:spMkLst>
            <pc:docMk/>
            <pc:sldMk cId="2496401869" sldId="269"/>
            <ac:spMk id="2" creationId="{5F81F36F-A3FC-4991-AD47-DF21E1667015}"/>
          </ac:spMkLst>
        </pc:spChg>
        <pc:spChg chg="del">
          <ac:chgData name="Schwartz, Scott (gck8gd)" userId="S::gck8gd@virginia.edu::b9bb6145-a89d-4415-a5be-417b375d8448" providerId="AD" clId="Web-{B84186A3-5874-6702-628A-5F2E6DC99CDA}" dt="2020-12-12T20:25:47.515" v="48"/>
          <ac:spMkLst>
            <pc:docMk/>
            <pc:sldMk cId="2496401869" sldId="269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B84186A3-5874-6702-628A-5F2E6DC99CDA}" dt="2020-12-12T20:25:51.640" v="49"/>
          <ac:spMkLst>
            <pc:docMk/>
            <pc:sldMk cId="2496401869" sldId="269"/>
            <ac:spMk id="5" creationId="{99A43C37-7252-45AF-A7CC-D1A200C1C6D7}"/>
          </ac:spMkLst>
        </pc:spChg>
        <pc:spChg chg="add del mod">
          <ac:chgData name="Schwartz, Scott (gck8gd)" userId="S::gck8gd@virginia.edu::b9bb6145-a89d-4415-a5be-417b375d8448" providerId="AD" clId="Web-{B84186A3-5874-6702-628A-5F2E6DC99CDA}" dt="2020-12-12T20:26:39.375" v="55"/>
          <ac:spMkLst>
            <pc:docMk/>
            <pc:sldMk cId="2496401869" sldId="269"/>
            <ac:spMk id="8" creationId="{C5D1C883-8CBE-450F-BE96-6DFA4AA6EDED}"/>
          </ac:spMkLst>
        </pc:spChg>
        <pc:spChg chg="add del mod">
          <ac:chgData name="Schwartz, Scott (gck8gd)" userId="S::gck8gd@virginia.edu::b9bb6145-a89d-4415-a5be-417b375d8448" providerId="AD" clId="Web-{B84186A3-5874-6702-628A-5F2E6DC99CDA}" dt="2020-12-12T20:28:40.284" v="118"/>
          <ac:spMkLst>
            <pc:docMk/>
            <pc:sldMk cId="2496401869" sldId="269"/>
            <ac:spMk id="11" creationId="{0F03650A-F071-47D6-A6FD-3C90E21FB93C}"/>
          </ac:spMkLst>
        </pc:spChg>
        <pc:spChg chg="add mod">
          <ac:chgData name="Schwartz, Scott (gck8gd)" userId="S::gck8gd@virginia.edu::b9bb6145-a89d-4415-a5be-417b375d8448" providerId="AD" clId="Web-{B84186A3-5874-6702-628A-5F2E6DC99CDA}" dt="2020-12-12T20:29:16.457" v="123" actId="1076"/>
          <ac:spMkLst>
            <pc:docMk/>
            <pc:sldMk cId="2496401869" sldId="269"/>
            <ac:spMk id="12" creationId="{9EE364F0-D8EA-48E6-8016-FBCD0B89B5BB}"/>
          </ac:spMkLst>
        </pc:spChg>
        <pc:spChg chg="add">
          <ac:chgData name="Schwartz, Scott (gck8gd)" userId="S::gck8gd@virginia.edu::b9bb6145-a89d-4415-a5be-417b375d8448" providerId="AD" clId="Web-{B84186A3-5874-6702-628A-5F2E6DC99CDA}" dt="2020-12-12T20:26:05.328" v="50"/>
          <ac:spMkLst>
            <pc:docMk/>
            <pc:sldMk cId="2496401869" sldId="269"/>
            <ac:spMk id="16" creationId="{1FDFF85F-F105-40D5-9793-90419158C3BD}"/>
          </ac:spMkLst>
        </pc:spChg>
        <pc:spChg chg="add">
          <ac:chgData name="Schwartz, Scott (gck8gd)" userId="S::gck8gd@virginia.edu::b9bb6145-a89d-4415-a5be-417b375d8448" providerId="AD" clId="Web-{B84186A3-5874-6702-628A-5F2E6DC99CDA}" dt="2020-12-12T20:26:05.328" v="50"/>
          <ac:spMkLst>
            <pc:docMk/>
            <pc:sldMk cId="2496401869" sldId="269"/>
            <ac:spMk id="18" creationId="{35AB47A4-BA8C-4250-88BD-D49C68C5F9E9}"/>
          </ac:spMkLst>
        </pc:spChg>
        <pc:picChg chg="del">
          <ac:chgData name="Schwartz, Scott (gck8gd)" userId="S::gck8gd@virginia.edu::b9bb6145-a89d-4415-a5be-417b375d8448" providerId="AD" clId="Web-{B84186A3-5874-6702-628A-5F2E6DC99CDA}" dt="2020-12-12T20:25:45.890" v="47"/>
          <ac:picMkLst>
            <pc:docMk/>
            <pc:sldMk cId="2496401869" sldId="269"/>
            <ac:picMk id="7" creationId="{F2D6E3F8-E6B1-4C93-A0F7-4127A185DB57}"/>
          </ac:picMkLst>
        </pc:picChg>
        <pc:picChg chg="add mod ord">
          <ac:chgData name="Schwartz, Scott (gck8gd)" userId="S::gck8gd@virginia.edu::b9bb6145-a89d-4415-a5be-417b375d8448" providerId="AD" clId="Web-{B84186A3-5874-6702-628A-5F2E6DC99CDA}" dt="2020-12-12T20:26:05.328" v="50"/>
          <ac:picMkLst>
            <pc:docMk/>
            <pc:sldMk cId="2496401869" sldId="269"/>
            <ac:picMk id="9" creationId="{1CC551A7-9B90-4191-A37F-84B85480EFAE}"/>
          </ac:picMkLst>
        </pc:picChg>
        <pc:picChg chg="add">
          <ac:chgData name="Schwartz, Scott (gck8gd)" userId="S::gck8gd@virginia.edu::b9bb6145-a89d-4415-a5be-417b375d8448" providerId="AD" clId="Web-{B84186A3-5874-6702-628A-5F2E6DC99CDA}" dt="2020-12-12T20:26:05.328" v="50"/>
          <ac:picMkLst>
            <pc:docMk/>
            <pc:sldMk cId="2496401869" sldId="269"/>
            <ac:picMk id="14" creationId="{BDFADFB3-3D44-49A8-AE3B-A87C61607F7E}"/>
          </ac:picMkLst>
        </pc:picChg>
        <pc:picChg chg="add">
          <ac:chgData name="Schwartz, Scott (gck8gd)" userId="S::gck8gd@virginia.edu::b9bb6145-a89d-4415-a5be-417b375d8448" providerId="AD" clId="Web-{B84186A3-5874-6702-628A-5F2E6DC99CDA}" dt="2020-12-12T20:26:05.328" v="50"/>
          <ac:picMkLst>
            <pc:docMk/>
            <pc:sldMk cId="2496401869" sldId="269"/>
            <ac:picMk id="20" creationId="{66C8958D-EB99-414F-B735-863B67BB14D3}"/>
          </ac:picMkLst>
        </pc:picChg>
        <pc:picChg chg="add">
          <ac:chgData name="Schwartz, Scott (gck8gd)" userId="S::gck8gd@virginia.edu::b9bb6145-a89d-4415-a5be-417b375d8448" providerId="AD" clId="Web-{B84186A3-5874-6702-628A-5F2E6DC99CDA}" dt="2020-12-12T20:26:05.328" v="50"/>
          <ac:picMkLst>
            <pc:docMk/>
            <pc:sldMk cId="2496401869" sldId="269"/>
            <ac:picMk id="22" creationId="{39E5F3CB-7BDD-4E64-B274-CD900F08C6F3}"/>
          </ac:picMkLst>
        </pc:picChg>
      </pc:sldChg>
    </pc:docChg>
  </pc:docChgLst>
  <pc:docChgLst>
    <pc:chgData name="Schwartz, Scott (gck8gd)" userId="S::gck8gd@virginia.edu::b9bb6145-a89d-4415-a5be-417b375d8448" providerId="AD" clId="Web-{1C90B5A9-DCD7-3CD1-A697-BFF6CC98A4E8}"/>
    <pc:docChg chg="addSld delSld modSld sldOrd">
      <pc:chgData name="Schwartz, Scott (gck8gd)" userId="S::gck8gd@virginia.edu::b9bb6145-a89d-4415-a5be-417b375d8448" providerId="AD" clId="Web-{1C90B5A9-DCD7-3CD1-A697-BFF6CC98A4E8}" dt="2021-01-14T20:24:38.180" v="1591" actId="20577"/>
      <pc:docMkLst>
        <pc:docMk/>
      </pc:docMkLst>
      <pc:sldChg chg="modNotes">
        <pc:chgData name="Schwartz, Scott (gck8gd)" userId="S::gck8gd@virginia.edu::b9bb6145-a89d-4415-a5be-417b375d8448" providerId="AD" clId="Web-{1C90B5A9-DCD7-3CD1-A697-BFF6CC98A4E8}" dt="2021-01-14T17:49:25.322" v="28"/>
        <pc:sldMkLst>
          <pc:docMk/>
          <pc:sldMk cId="3402371617" sldId="256"/>
        </pc:sldMkLst>
      </pc:sldChg>
      <pc:sldChg chg="addSp delSp modSp modNotes">
        <pc:chgData name="Schwartz, Scott (gck8gd)" userId="S::gck8gd@virginia.edu::b9bb6145-a89d-4415-a5be-417b375d8448" providerId="AD" clId="Web-{1C90B5A9-DCD7-3CD1-A697-BFF6CC98A4E8}" dt="2021-01-14T18:36:08.535" v="526" actId="20577"/>
        <pc:sldMkLst>
          <pc:docMk/>
          <pc:sldMk cId="1029673113" sldId="257"/>
        </pc:sldMkLst>
        <pc:spChg chg="mod">
          <ac:chgData name="Schwartz, Scott (gck8gd)" userId="S::gck8gd@virginia.edu::b9bb6145-a89d-4415-a5be-417b375d8448" providerId="AD" clId="Web-{1C90B5A9-DCD7-3CD1-A697-BFF6CC98A4E8}" dt="2021-01-14T18:32:23.656" v="516" actId="20577"/>
          <ac:spMkLst>
            <pc:docMk/>
            <pc:sldMk cId="1029673113" sldId="257"/>
            <ac:spMk id="2" creationId="{BA58C394-A011-4D90-ABE8-4402590C9FB0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18:03:43.230" v="338"/>
          <ac:spMkLst>
            <pc:docMk/>
            <pc:sldMk cId="1029673113" sldId="257"/>
            <ac:spMk id="4" creationId="{46DA1B71-B264-4018-9CD4-A921B32A5BBC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03:47.777" v="343"/>
          <ac:spMkLst>
            <pc:docMk/>
            <pc:sldMk cId="1029673113" sldId="257"/>
            <ac:spMk id="6" creationId="{6D6C056C-00C0-442B-80E3-D0604D7B2488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03:46.152" v="342"/>
          <ac:spMkLst>
            <pc:docMk/>
            <pc:sldMk cId="1029673113" sldId="257"/>
            <ac:spMk id="7" creationId="{BD57FDE3-D1DB-417F-9BE6-41C13F42B887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03:52.043" v="348"/>
          <ac:spMkLst>
            <pc:docMk/>
            <pc:sldMk cId="1029673113" sldId="257"/>
            <ac:spMk id="8" creationId="{62275E5D-CA9C-4CD1-9D71-DC0B03EDD841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8:36:08.535" v="526" actId="20577"/>
          <ac:spMkLst>
            <pc:docMk/>
            <pc:sldMk cId="1029673113" sldId="257"/>
            <ac:spMk id="10" creationId="{59979FF4-41A1-427E-85B1-1C837BC32020}"/>
          </ac:spMkLst>
        </pc:spChg>
      </pc:sldChg>
      <pc:sldChg chg="addSp delSp modSp ord modNotes">
        <pc:chgData name="Schwartz, Scott (gck8gd)" userId="S::gck8gd@virginia.edu::b9bb6145-a89d-4415-a5be-417b375d8448" providerId="AD" clId="Web-{1C90B5A9-DCD7-3CD1-A697-BFF6CC98A4E8}" dt="2021-01-14T18:40:18.087" v="587" actId="20577"/>
        <pc:sldMkLst>
          <pc:docMk/>
          <pc:sldMk cId="3346362790" sldId="258"/>
        </pc:sldMkLst>
        <pc:spChg chg="del">
          <ac:chgData name="Schwartz, Scott (gck8gd)" userId="S::gck8gd@virginia.edu::b9bb6145-a89d-4415-a5be-417b375d8448" providerId="AD" clId="Web-{1C90B5A9-DCD7-3CD1-A697-BFF6CC98A4E8}" dt="2021-01-14T18:38:43.179" v="553"/>
          <ac:spMkLst>
            <pc:docMk/>
            <pc:sldMk cId="3346362790" sldId="258"/>
            <ac:spMk id="2" creationId="{BA58C394-A011-4D90-ABE8-4402590C9FB0}"/>
          </ac:spMkLst>
        </pc:spChg>
        <pc:spChg chg="del mod">
          <ac:chgData name="Schwartz, Scott (gck8gd)" userId="S::gck8gd@virginia.edu::b9bb6145-a89d-4415-a5be-417b375d8448" providerId="AD" clId="Web-{1C90B5A9-DCD7-3CD1-A697-BFF6CC98A4E8}" dt="2021-01-14T18:39:50.430" v="584"/>
          <ac:spMkLst>
            <pc:docMk/>
            <pc:sldMk cId="3346362790" sldId="258"/>
            <ac:spMk id="4" creationId="{E7943F9A-1CAE-40DC-8192-4613989CD6EA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38:46.632" v="556"/>
          <ac:spMkLst>
            <pc:docMk/>
            <pc:sldMk cId="3346362790" sldId="258"/>
            <ac:spMk id="6" creationId="{FF1AA7FB-32BA-4B5C-8CBC-FC964466322D}"/>
          </ac:spMkLst>
        </pc:spChg>
        <pc:spChg chg="add del">
          <ac:chgData name="Schwartz, Scott (gck8gd)" userId="S::gck8gd@virginia.edu::b9bb6145-a89d-4415-a5be-417b375d8448" providerId="AD" clId="Web-{1C90B5A9-DCD7-3CD1-A697-BFF6CC98A4E8}" dt="2021-01-14T18:38:45.148" v="555"/>
          <ac:spMkLst>
            <pc:docMk/>
            <pc:sldMk cId="3346362790" sldId="258"/>
            <ac:spMk id="8" creationId="{4A14855B-7AE2-42BA-B818-81CC8F5B1919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8:38:47.023" v="557"/>
          <ac:spMkLst>
            <pc:docMk/>
            <pc:sldMk cId="3346362790" sldId="258"/>
            <ac:spMk id="10" creationId="{042A6022-F805-4430-8C9A-44D4FA3B52BC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8:40:18.087" v="587" actId="20577"/>
          <ac:spMkLst>
            <pc:docMk/>
            <pc:sldMk cId="3346362790" sldId="258"/>
            <ac:spMk id="12" creationId="{32DE74B3-82A1-4D3D-B883-AF76738BDFE3}"/>
          </ac:spMkLst>
        </pc:spChg>
        <pc:picChg chg="mod">
          <ac:chgData name="Schwartz, Scott (gck8gd)" userId="S::gck8gd@virginia.edu::b9bb6145-a89d-4415-a5be-417b375d8448" providerId="AD" clId="Web-{1C90B5A9-DCD7-3CD1-A697-BFF6CC98A4E8}" dt="2021-01-14T18:21:56.143" v="421" actId="1076"/>
          <ac:picMkLst>
            <pc:docMk/>
            <pc:sldMk cId="3346362790" sldId="258"/>
            <ac:picMk id="3" creationId="{AE4AC880-3522-4817-AAD7-129DE4DF527C}"/>
          </ac:picMkLst>
        </pc:picChg>
      </pc:sldChg>
      <pc:sldChg chg="addSp delSp modSp modNotes">
        <pc:chgData name="Schwartz, Scott (gck8gd)" userId="S::gck8gd@virginia.edu::b9bb6145-a89d-4415-a5be-417b375d8448" providerId="AD" clId="Web-{1C90B5A9-DCD7-3CD1-A697-BFF6CC98A4E8}" dt="2021-01-14T18:42:20.230" v="606"/>
        <pc:sldMkLst>
          <pc:docMk/>
          <pc:sldMk cId="4193171258" sldId="259"/>
        </pc:sldMkLst>
        <pc:spChg chg="del">
          <ac:chgData name="Schwartz, Scott (gck8gd)" userId="S::gck8gd@virginia.edu::b9bb6145-a89d-4415-a5be-417b375d8448" providerId="AD" clId="Web-{1C90B5A9-DCD7-3CD1-A697-BFF6CC98A4E8}" dt="2021-01-14T18:38:50.757" v="558"/>
          <ac:spMkLst>
            <pc:docMk/>
            <pc:sldMk cId="4193171258" sldId="259"/>
            <ac:spMk id="2" creationId="{BA58C394-A011-4D90-ABE8-4402590C9FB0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8:40:48.369" v="597" actId="20577"/>
          <ac:spMkLst>
            <pc:docMk/>
            <pc:sldMk cId="4193171258" sldId="259"/>
            <ac:spMk id="3" creationId="{5F52BB09-2F8B-4A08-84E0-F71B3A7F00AD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12:53.617" v="418"/>
          <ac:spMkLst>
            <pc:docMk/>
            <pc:sldMk cId="4193171258" sldId="259"/>
            <ac:spMk id="8" creationId="{6C7AAAEE-EFD4-43F3-A745-0895DE6A08B7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39:04.476" v="563"/>
          <ac:spMkLst>
            <pc:docMk/>
            <pc:sldMk cId="4193171258" sldId="259"/>
            <ac:spMk id="10" creationId="{031CC82A-EF18-41D3-BFEB-4C12217E19AD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18:04:00.621" v="350"/>
          <ac:spMkLst>
            <pc:docMk/>
            <pc:sldMk cId="4193171258" sldId="259"/>
            <ac:spMk id="11" creationId="{9068A7C6-B619-43FD-99D6-BA89720C0DC7}"/>
          </ac:spMkLst>
        </pc:spChg>
        <pc:spChg chg="add del">
          <ac:chgData name="Schwartz, Scott (gck8gd)" userId="S::gck8gd@virginia.edu::b9bb6145-a89d-4415-a5be-417b375d8448" providerId="AD" clId="Web-{1C90B5A9-DCD7-3CD1-A697-BFF6CC98A4E8}" dt="2021-01-14T18:39:01.913" v="562"/>
          <ac:spMkLst>
            <pc:docMk/>
            <pc:sldMk cId="4193171258" sldId="259"/>
            <ac:spMk id="13" creationId="{F7C66492-9A9C-4136-B44A-A3B44C6AE0A7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8:39:05.507" v="564"/>
          <ac:spMkLst>
            <pc:docMk/>
            <pc:sldMk cId="4193171258" sldId="259"/>
            <ac:spMk id="15" creationId="{090B5194-6CFF-4C24-8823-B383BF6AA5FB}"/>
          </ac:spMkLst>
        </pc:spChg>
        <pc:picChg chg="add mod">
          <ac:chgData name="Schwartz, Scott (gck8gd)" userId="S::gck8gd@virginia.edu::b9bb6145-a89d-4415-a5be-417b375d8448" providerId="AD" clId="Web-{1C90B5A9-DCD7-3CD1-A697-BFF6CC98A4E8}" dt="2021-01-14T18:12:51.648" v="417" actId="1076"/>
          <ac:picMkLst>
            <pc:docMk/>
            <pc:sldMk cId="4193171258" sldId="259"/>
            <ac:picMk id="4" creationId="{A7C869CE-A98F-4BD0-AEBC-3248D5A91F23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8:12:48.226" v="416"/>
          <ac:picMkLst>
            <pc:docMk/>
            <pc:sldMk cId="4193171258" sldId="259"/>
            <ac:picMk id="7" creationId="{9FA0A63D-6267-494D-85CD-96A3F432B5EF}"/>
          </ac:picMkLst>
        </pc:picChg>
      </pc:sldChg>
      <pc:sldChg chg="addSp delSp modSp modNotes">
        <pc:chgData name="Schwartz, Scott (gck8gd)" userId="S::gck8gd@virginia.edu::b9bb6145-a89d-4415-a5be-417b375d8448" providerId="AD" clId="Web-{1C90B5A9-DCD7-3CD1-A697-BFF6CC98A4E8}" dt="2021-01-14T18:41:20.276" v="603"/>
        <pc:sldMkLst>
          <pc:docMk/>
          <pc:sldMk cId="705785941" sldId="260"/>
        </pc:sldMkLst>
        <pc:spChg chg="del">
          <ac:chgData name="Schwartz, Scott (gck8gd)" userId="S::gck8gd@virginia.edu::b9bb6145-a89d-4415-a5be-417b375d8448" providerId="AD" clId="Web-{1C90B5A9-DCD7-3CD1-A697-BFF6CC98A4E8}" dt="2021-01-14T18:38:55.679" v="560"/>
          <ac:spMkLst>
            <pc:docMk/>
            <pc:sldMk cId="705785941" sldId="260"/>
            <ac:spMk id="2" creationId="{BA58C394-A011-4D90-ABE8-4402590C9FB0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41:07.635" v="598"/>
          <ac:spMkLst>
            <pc:docMk/>
            <pc:sldMk cId="705785941" sldId="260"/>
            <ac:spMk id="3" creationId="{A7FCA637-3EF5-4019-A168-F86485DEA306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18:04:08.746" v="352"/>
          <ac:spMkLst>
            <pc:docMk/>
            <pc:sldMk cId="705785941" sldId="260"/>
            <ac:spMk id="11" creationId="{9068A7C6-B619-43FD-99D6-BA89720C0DC7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22:37.456" v="429"/>
          <ac:spMkLst>
            <pc:docMk/>
            <pc:sldMk cId="705785941" sldId="260"/>
            <ac:spMk id="13" creationId="{4C2BA877-ADF2-4D9A-B772-A0CC1ADCC11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41:12.182" v="602"/>
          <ac:spMkLst>
            <pc:docMk/>
            <pc:sldMk cId="705785941" sldId="260"/>
            <ac:spMk id="17" creationId="{798E398C-28FD-4FF9-9620-930B212A2AA2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41:11.041" v="601"/>
          <ac:spMkLst>
            <pc:docMk/>
            <pc:sldMk cId="705785941" sldId="260"/>
            <ac:spMk id="19" creationId="{30B743EF-212D-4E08-B1C9-E4410D27AF21}"/>
          </ac:spMkLst>
        </pc:spChg>
        <pc:spChg chg="add">
          <ac:chgData name="Schwartz, Scott (gck8gd)" userId="S::gck8gd@virginia.edu::b9bb6145-a89d-4415-a5be-417b375d8448" providerId="AD" clId="Web-{1C90B5A9-DCD7-3CD1-A697-BFF6CC98A4E8}" dt="2021-01-14T18:41:08.682" v="599"/>
          <ac:spMkLst>
            <pc:docMk/>
            <pc:sldMk cId="705785941" sldId="260"/>
            <ac:spMk id="21" creationId="{6A762E8F-F85D-431A-88AD-14C10EDE20BB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8:41:20.276" v="603"/>
          <ac:spMkLst>
            <pc:docMk/>
            <pc:sldMk cId="705785941" sldId="260"/>
            <ac:spMk id="23" creationId="{0C6852ED-6A46-498C-8C9D-4200353CC511}"/>
          </ac:spMkLst>
        </pc:spChg>
        <pc:picChg chg="add del">
          <ac:chgData name="Schwartz, Scott (gck8gd)" userId="S::gck8gd@virginia.edu::b9bb6145-a89d-4415-a5be-417b375d8448" providerId="AD" clId="Web-{1C90B5A9-DCD7-3CD1-A697-BFF6CC98A4E8}" dt="2021-01-14T18:13:20.805" v="420"/>
          <ac:picMkLst>
            <pc:docMk/>
            <pc:sldMk cId="705785941" sldId="260"/>
            <ac:picMk id="4" creationId="{ADC89D9A-D840-47AF-BA80-09AB50F9F727}"/>
          </ac:picMkLst>
        </pc:picChg>
        <pc:picChg chg="add del mod">
          <ac:chgData name="Schwartz, Scott (gck8gd)" userId="S::gck8gd@virginia.edu::b9bb6145-a89d-4415-a5be-417b375d8448" providerId="AD" clId="Web-{1C90B5A9-DCD7-3CD1-A697-BFF6CC98A4E8}" dt="2021-01-14T18:22:35.613" v="428"/>
          <ac:picMkLst>
            <pc:docMk/>
            <pc:sldMk cId="705785941" sldId="260"/>
            <ac:picMk id="5" creationId="{5A107A79-053D-42F1-9063-15A6D71BF073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8:22:23.909" v="426"/>
          <ac:picMkLst>
            <pc:docMk/>
            <pc:sldMk cId="705785941" sldId="260"/>
            <ac:picMk id="7" creationId="{9FA0A63D-6267-494D-85CD-96A3F432B5EF}"/>
          </ac:picMkLst>
        </pc:picChg>
        <pc:picChg chg="ord">
          <ac:chgData name="Schwartz, Scott (gck8gd)" userId="S::gck8gd@virginia.edu::b9bb6145-a89d-4415-a5be-417b375d8448" providerId="AD" clId="Web-{1C90B5A9-DCD7-3CD1-A697-BFF6CC98A4E8}" dt="2021-01-14T18:22:14.815" v="424"/>
          <ac:picMkLst>
            <pc:docMk/>
            <pc:sldMk cId="705785941" sldId="260"/>
            <ac:picMk id="12" creationId="{437316DE-89AC-4918-AAD6-D3B64B4DEC00}"/>
          </ac:picMkLst>
        </pc:picChg>
        <pc:picChg chg="add ord">
          <ac:chgData name="Schwartz, Scott (gck8gd)" userId="S::gck8gd@virginia.edu::b9bb6145-a89d-4415-a5be-417b375d8448" providerId="AD" clId="Web-{1C90B5A9-DCD7-3CD1-A697-BFF6CC98A4E8}" dt="2021-01-14T18:22:53.050" v="431"/>
          <ac:picMkLst>
            <pc:docMk/>
            <pc:sldMk cId="705785941" sldId="260"/>
            <ac:picMk id="15" creationId="{DA0E042F-E882-4973-B7FA-0A462992F472}"/>
          </ac:picMkLst>
        </pc:picChg>
      </pc:sldChg>
      <pc:sldChg chg="addSp delSp modSp modNotes">
        <pc:chgData name="Schwartz, Scott (gck8gd)" userId="S::gck8gd@virginia.edu::b9bb6145-a89d-4415-a5be-417b375d8448" providerId="AD" clId="Web-{1C90B5A9-DCD7-3CD1-A697-BFF6CC98A4E8}" dt="2021-01-14T19:59:57.526" v="1021"/>
        <pc:sldMkLst>
          <pc:docMk/>
          <pc:sldMk cId="1682183549" sldId="261"/>
        </pc:sldMkLst>
        <pc:spChg chg="mod">
          <ac:chgData name="Schwartz, Scott (gck8gd)" userId="S::gck8gd@virginia.edu::b9bb6145-a89d-4415-a5be-417b375d8448" providerId="AD" clId="Web-{1C90B5A9-DCD7-3CD1-A697-BFF6CC98A4E8}" dt="2021-01-14T19:00:18.142" v="765" actId="1076"/>
          <ac:spMkLst>
            <pc:docMk/>
            <pc:sldMk cId="1682183549" sldId="261"/>
            <ac:spMk id="2" creationId="{5F81F36F-A3FC-4991-AD47-DF21E1667015}"/>
          </ac:spMkLst>
        </pc:spChg>
        <pc:spChg chg="mod">
          <ac:chgData name="Schwartz, Scott (gck8gd)" userId="S::gck8gd@virginia.edu::b9bb6145-a89d-4415-a5be-417b375d8448" providerId="AD" clId="Web-{1C90B5A9-DCD7-3CD1-A697-BFF6CC98A4E8}" dt="2021-01-14T19:00:46.643" v="770" actId="20577"/>
          <ac:spMkLst>
            <pc:docMk/>
            <pc:sldMk cId="1682183549" sldId="261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47:45.721" v="698"/>
          <ac:spMkLst>
            <pc:docMk/>
            <pc:sldMk cId="1682183549" sldId="261"/>
            <ac:spMk id="8" creationId="{2083073C-A63D-4947-92CB-47F7EA438CE6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01:10.815" v="774"/>
          <ac:spMkLst>
            <pc:docMk/>
            <pc:sldMk cId="1682183549" sldId="261"/>
            <ac:spMk id="11" creationId="{72D2DEA2-4BC4-4B53-91AD-FA6600CACD21}"/>
          </ac:spMkLst>
        </pc:spChg>
        <pc:picChg chg="add del mod">
          <ac:chgData name="Schwartz, Scott (gck8gd)" userId="S::gck8gd@virginia.edu::b9bb6145-a89d-4415-a5be-417b375d8448" providerId="AD" clId="Web-{1C90B5A9-DCD7-3CD1-A697-BFF6CC98A4E8}" dt="2021-01-14T18:48:46.503" v="702"/>
          <ac:picMkLst>
            <pc:docMk/>
            <pc:sldMk cId="1682183549" sldId="261"/>
            <ac:picMk id="3" creationId="{545D4FB9-05D6-4227-98D2-CB28C10839CB}"/>
          </ac:picMkLst>
        </pc:picChg>
        <pc:picChg chg="add del">
          <ac:chgData name="Schwartz, Scott (gck8gd)" userId="S::gck8gd@virginia.edu::b9bb6145-a89d-4415-a5be-417b375d8448" providerId="AD" clId="Web-{1C90B5A9-DCD7-3CD1-A697-BFF6CC98A4E8}" dt="2021-01-14T19:01:07.112" v="771"/>
          <ac:picMkLst>
            <pc:docMk/>
            <pc:sldMk cId="1682183549" sldId="261"/>
            <ac:picMk id="5" creationId="{E0ADB4E2-DA2F-4895-88E8-C46187F35D0B}"/>
          </ac:picMkLst>
        </pc:picChg>
        <pc:picChg chg="add del">
          <ac:chgData name="Schwartz, Scott (gck8gd)" userId="S::gck8gd@virginia.edu::b9bb6145-a89d-4415-a5be-417b375d8448" providerId="AD" clId="Web-{1C90B5A9-DCD7-3CD1-A697-BFF6CC98A4E8}" dt="2021-01-14T18:29:19.730" v="491"/>
          <ac:picMkLst>
            <pc:docMk/>
            <pc:sldMk cId="1682183549" sldId="261"/>
            <ac:picMk id="6" creationId="{5578492F-04C3-4A1F-9DC3-F34AAE30FC62}"/>
          </ac:picMkLst>
        </pc:picChg>
        <pc:picChg chg="add del mod">
          <ac:chgData name="Schwartz, Scott (gck8gd)" userId="S::gck8gd@virginia.edu::b9bb6145-a89d-4415-a5be-417b375d8448" providerId="AD" clId="Web-{1C90B5A9-DCD7-3CD1-A697-BFF6CC98A4E8}" dt="2021-01-14T18:49:20.754" v="709"/>
          <ac:picMkLst>
            <pc:docMk/>
            <pc:sldMk cId="1682183549" sldId="261"/>
            <ac:picMk id="9" creationId="{7544B7F3-303D-44F9-A111-99F0A3027F7B}"/>
          </ac:picMkLst>
        </pc:picChg>
        <pc:picChg chg="add">
          <ac:chgData name="Schwartz, Scott (gck8gd)" userId="S::gck8gd@virginia.edu::b9bb6145-a89d-4415-a5be-417b375d8448" providerId="AD" clId="Web-{1C90B5A9-DCD7-3CD1-A697-BFF6CC98A4E8}" dt="2021-01-14T19:01:07.534" v="772"/>
          <ac:picMkLst>
            <pc:docMk/>
            <pc:sldMk cId="1682183549" sldId="261"/>
            <ac:picMk id="13" creationId="{CC3CF3DB-86C2-4465-917B-6814F827D2DB}"/>
          </ac:picMkLst>
        </pc:picChg>
        <pc:picChg chg="add">
          <ac:chgData name="Schwartz, Scott (gck8gd)" userId="S::gck8gd@virginia.edu::b9bb6145-a89d-4415-a5be-417b375d8448" providerId="AD" clId="Web-{1C90B5A9-DCD7-3CD1-A697-BFF6CC98A4E8}" dt="2021-01-14T19:01:07.565" v="773"/>
          <ac:picMkLst>
            <pc:docMk/>
            <pc:sldMk cId="1682183549" sldId="261"/>
            <ac:picMk id="15" creationId="{CD31931C-B035-48C4-A782-6953A54286F6}"/>
          </ac:picMkLst>
        </pc:picChg>
      </pc:sldChg>
      <pc:sldChg chg="modSp del">
        <pc:chgData name="Schwartz, Scott (gck8gd)" userId="S::gck8gd@virginia.edu::b9bb6145-a89d-4415-a5be-417b375d8448" providerId="AD" clId="Web-{1C90B5A9-DCD7-3CD1-A697-BFF6CC98A4E8}" dt="2021-01-14T18:54:48.495" v="743"/>
        <pc:sldMkLst>
          <pc:docMk/>
          <pc:sldMk cId="2875130215" sldId="262"/>
        </pc:sldMkLst>
        <pc:spChg chg="mod">
          <ac:chgData name="Schwartz, Scott (gck8gd)" userId="S::gck8gd@virginia.edu::b9bb6145-a89d-4415-a5be-417b375d8448" providerId="AD" clId="Web-{1C90B5A9-DCD7-3CD1-A697-BFF6CC98A4E8}" dt="2021-01-14T18:27:21.368" v="488" actId="20577"/>
          <ac:spMkLst>
            <pc:docMk/>
            <pc:sldMk cId="2875130215" sldId="262"/>
            <ac:spMk id="10" creationId="{C71F2180-9D7E-4AF6-8574-7F70AE181266}"/>
          </ac:spMkLst>
        </pc:spChg>
      </pc:sldChg>
      <pc:sldChg chg="addSp delSp modSp ord modNotes">
        <pc:chgData name="Schwartz, Scott (gck8gd)" userId="S::gck8gd@virginia.edu::b9bb6145-a89d-4415-a5be-417b375d8448" providerId="AD" clId="Web-{1C90B5A9-DCD7-3CD1-A697-BFF6CC98A4E8}" dt="2021-01-14T20:17:45.297" v="1533"/>
        <pc:sldMkLst>
          <pc:docMk/>
          <pc:sldMk cId="1534828987" sldId="263"/>
        </pc:sldMkLst>
        <pc:spChg chg="mod">
          <ac:chgData name="Schwartz, Scott (gck8gd)" userId="S::gck8gd@virginia.edu::b9bb6145-a89d-4415-a5be-417b375d8448" providerId="AD" clId="Web-{1C90B5A9-DCD7-3CD1-A697-BFF6CC98A4E8}" dt="2021-01-14T19:12:17.375" v="820" actId="1076"/>
          <ac:spMkLst>
            <pc:docMk/>
            <pc:sldMk cId="1534828987" sldId="263"/>
            <ac:spMk id="2" creationId="{5F81F36F-A3FC-4991-AD47-DF21E1667015}"/>
          </ac:spMkLst>
        </pc:spChg>
        <pc:spChg chg="del mod">
          <ac:chgData name="Schwartz, Scott (gck8gd)" userId="S::gck8gd@virginia.edu::b9bb6145-a89d-4415-a5be-417b375d8448" providerId="AD" clId="Web-{1C90B5A9-DCD7-3CD1-A697-BFF6CC98A4E8}" dt="2021-01-14T20:15:21.216" v="1518"/>
          <ac:spMkLst>
            <pc:docMk/>
            <pc:sldMk cId="1534828987" sldId="263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8:31.270" v="925"/>
          <ac:spMkLst>
            <pc:docMk/>
            <pc:sldMk cId="1534828987" sldId="263"/>
            <ac:spMk id="7" creationId="{F1AFC1BF-44A9-4711-95CE-58DCF5A7BF9C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9:34.240" v="942"/>
          <ac:spMkLst>
            <pc:docMk/>
            <pc:sldMk cId="1534828987" sldId="263"/>
            <ac:spMk id="12" creationId="{A0627739-83CF-4DD0-B772-AFA8A6083520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15:23.091" v="1519"/>
          <ac:spMkLst>
            <pc:docMk/>
            <pc:sldMk cId="1534828987" sldId="263"/>
            <ac:spMk id="16" creationId="{CD11F9D0-213F-494D-957A-CDEAC92C6E51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17:42.703" v="1531"/>
          <ac:spMkLst>
            <pc:docMk/>
            <pc:sldMk cId="1534828987" sldId="263"/>
            <ac:spMk id="18" creationId="{D08BF5E9-385B-4C5B-995A-D22D5D7BCC8D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17:44.735" v="1532"/>
          <ac:spMkLst>
            <pc:docMk/>
            <pc:sldMk cId="1534828987" sldId="263"/>
            <ac:spMk id="20" creationId="{DCBC6752-49B1-4497-B543-8D3E8CA87EE5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20:17:45.297" v="1533"/>
          <ac:spMkLst>
            <pc:docMk/>
            <pc:sldMk cId="1534828987" sldId="263"/>
            <ac:spMk id="22" creationId="{BBAE760E-34C1-4E92-A094-3D15C4D86653}"/>
          </ac:spMkLst>
        </pc:spChg>
        <pc:picChg chg="add mod">
          <ac:chgData name="Schwartz, Scott (gck8gd)" userId="S::gck8gd@virginia.edu::b9bb6145-a89d-4415-a5be-417b375d8448" providerId="AD" clId="Web-{1C90B5A9-DCD7-3CD1-A697-BFF6CC98A4E8}" dt="2021-01-14T19:08:01.370" v="800" actId="1076"/>
          <ac:picMkLst>
            <pc:docMk/>
            <pc:sldMk cId="1534828987" sldId="263"/>
            <ac:picMk id="3" creationId="{828A2237-5646-42F1-9570-7DBC8F5BCEDB}"/>
          </ac:picMkLst>
        </pc:picChg>
        <pc:picChg chg="add del mod ord">
          <ac:chgData name="Schwartz, Scott (gck8gd)" userId="S::gck8gd@virginia.edu::b9bb6145-a89d-4415-a5be-417b375d8448" providerId="AD" clId="Web-{1C90B5A9-DCD7-3CD1-A697-BFF6CC98A4E8}" dt="2021-01-14T19:29:26.505" v="941"/>
          <ac:picMkLst>
            <pc:docMk/>
            <pc:sldMk cId="1534828987" sldId="263"/>
            <ac:picMk id="8" creationId="{0E36D8EA-4173-4FB3-94D5-149253B00A0B}"/>
          </ac:picMkLst>
        </pc:picChg>
        <pc:picChg chg="del ord">
          <ac:chgData name="Schwartz, Scott (gck8gd)" userId="S::gck8gd@virginia.edu::b9bb6145-a89d-4415-a5be-417b375d8448" providerId="AD" clId="Web-{1C90B5A9-DCD7-3CD1-A697-BFF6CC98A4E8}" dt="2021-01-14T19:28:29.660" v="924"/>
          <ac:picMkLst>
            <pc:docMk/>
            <pc:sldMk cId="1534828987" sldId="263"/>
            <ac:picMk id="10" creationId="{B5F09230-9E77-4926-AB70-646AC4A269B6}"/>
          </ac:picMkLst>
        </pc:picChg>
        <pc:picChg chg="add del mod">
          <ac:chgData name="Schwartz, Scott (gck8gd)" userId="S::gck8gd@virginia.edu::b9bb6145-a89d-4415-a5be-417b375d8448" providerId="AD" clId="Web-{1C90B5A9-DCD7-3CD1-A697-BFF6CC98A4E8}" dt="2021-01-14T19:34:57.996" v="960"/>
          <ac:picMkLst>
            <pc:docMk/>
            <pc:sldMk cId="1534828987" sldId="263"/>
            <ac:picMk id="13" creationId="{E4A84B86-5FED-406D-B1D1-B57F2EC46470}"/>
          </ac:picMkLst>
        </pc:picChg>
        <pc:picChg chg="add mod">
          <ac:chgData name="Schwartz, Scott (gck8gd)" userId="S::gck8gd@virginia.edu::b9bb6145-a89d-4415-a5be-417b375d8448" providerId="AD" clId="Web-{1C90B5A9-DCD7-3CD1-A697-BFF6CC98A4E8}" dt="2021-01-14T19:35:30.356" v="963" actId="14100"/>
          <ac:picMkLst>
            <pc:docMk/>
            <pc:sldMk cId="1534828987" sldId="263"/>
            <ac:picMk id="14" creationId="{D555ADD7-AFB3-47AF-8745-383C3676BB8A}"/>
          </ac:picMkLst>
        </pc:picChg>
      </pc:sldChg>
      <pc:sldChg chg="addSp delSp modSp ord modNotes">
        <pc:chgData name="Schwartz, Scott (gck8gd)" userId="S::gck8gd@virginia.edu::b9bb6145-a89d-4415-a5be-417b375d8448" providerId="AD" clId="Web-{1C90B5A9-DCD7-3CD1-A697-BFF6CC98A4E8}" dt="2021-01-14T20:17:20.437" v="1530" actId="20577"/>
        <pc:sldMkLst>
          <pc:docMk/>
          <pc:sldMk cId="3709261737" sldId="264"/>
        </pc:sldMkLst>
        <pc:spChg chg="del">
          <ac:chgData name="Schwartz, Scott (gck8gd)" userId="S::gck8gd@virginia.edu::b9bb6145-a89d-4415-a5be-417b375d8448" providerId="AD" clId="Web-{1C90B5A9-DCD7-3CD1-A697-BFF6CC98A4E8}" dt="2021-01-14T19:18:01.382" v="873"/>
          <ac:spMkLst>
            <pc:docMk/>
            <pc:sldMk cId="3709261737" sldId="264"/>
            <ac:spMk id="2" creationId="{5F81F36F-A3FC-4991-AD47-DF21E1667015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19:17:56.304" v="871"/>
          <ac:spMkLst>
            <pc:docMk/>
            <pc:sldMk cId="3709261737" sldId="264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7:57.898" v="872"/>
          <ac:spMkLst>
            <pc:docMk/>
            <pc:sldMk cId="3709261737" sldId="264"/>
            <ac:spMk id="5" creationId="{FBBFA000-1CBF-49E2-8651-2142D515DD8D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8:03.163" v="874"/>
          <ac:spMkLst>
            <pc:docMk/>
            <pc:sldMk cId="3709261737" sldId="264"/>
            <ac:spMk id="7" creationId="{1493CEC0-DFC9-4CE9-A6D6-28D612DE7E8F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8:42.414" v="882"/>
          <ac:spMkLst>
            <pc:docMk/>
            <pc:sldMk cId="3709261737" sldId="264"/>
            <ac:spMk id="8" creationId="{F5FF393A-B5A1-44E9-B06B-8702CD1080C4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8:49.086" v="887"/>
          <ac:spMkLst>
            <pc:docMk/>
            <pc:sldMk cId="3709261737" sldId="264"/>
            <ac:spMk id="11" creationId="{BEA54B42-39CB-4447-83D7-7C37142B02BE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8:47.477" v="886"/>
          <ac:spMkLst>
            <pc:docMk/>
            <pc:sldMk cId="3709261737" sldId="264"/>
            <ac:spMk id="15" creationId="{EFFC04AA-D6CB-40C1-929C-3C228D7457A3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20:17:20.437" v="1530" actId="20577"/>
          <ac:spMkLst>
            <pc:docMk/>
            <pc:sldMk cId="3709261737" sldId="264"/>
            <ac:spMk id="17" creationId="{A32C8520-9063-459D-930D-0B1ED37AF189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20:27.244" v="895"/>
          <ac:spMkLst>
            <pc:docMk/>
            <pc:sldMk cId="3709261737" sldId="264"/>
            <ac:spMk id="19" creationId="{643B7F57-0B60-457F-B4AA-5AB9D9C2CCFC}"/>
          </ac:spMkLst>
        </pc:spChg>
      </pc:sldChg>
      <pc:sldChg chg="del">
        <pc:chgData name="Schwartz, Scott (gck8gd)" userId="S::gck8gd@virginia.edu::b9bb6145-a89d-4415-a5be-417b375d8448" providerId="AD" clId="Web-{1C90B5A9-DCD7-3CD1-A697-BFF6CC98A4E8}" dt="2021-01-14T20:12:07.134" v="1502"/>
        <pc:sldMkLst>
          <pc:docMk/>
          <pc:sldMk cId="809795931" sldId="265"/>
        </pc:sldMkLst>
      </pc:sldChg>
      <pc:sldChg chg="modSp del">
        <pc:chgData name="Schwartz, Scott (gck8gd)" userId="S::gck8gd@virginia.edu::b9bb6145-a89d-4415-a5be-417b375d8448" providerId="AD" clId="Web-{1C90B5A9-DCD7-3CD1-A697-BFF6CC98A4E8}" dt="2021-01-14T20:12:07.134" v="1501"/>
        <pc:sldMkLst>
          <pc:docMk/>
          <pc:sldMk cId="2750138069" sldId="266"/>
        </pc:sldMkLst>
        <pc:picChg chg="mod">
          <ac:chgData name="Schwartz, Scott (gck8gd)" userId="S::gck8gd@virginia.edu::b9bb6145-a89d-4415-a5be-417b375d8448" providerId="AD" clId="Web-{1C90B5A9-DCD7-3CD1-A697-BFF6CC98A4E8}" dt="2021-01-14T19:09:30.059" v="803" actId="14100"/>
          <ac:picMkLst>
            <pc:docMk/>
            <pc:sldMk cId="2750138069" sldId="266"/>
            <ac:picMk id="15" creationId="{3516880A-A08A-4FE2-B74C-0327587FD05E}"/>
          </ac:picMkLst>
        </pc:picChg>
      </pc:sldChg>
      <pc:sldChg chg="ord">
        <pc:chgData name="Schwartz, Scott (gck8gd)" userId="S::gck8gd@virginia.edu::b9bb6145-a89d-4415-a5be-417b375d8448" providerId="AD" clId="Web-{1C90B5A9-DCD7-3CD1-A697-BFF6CC98A4E8}" dt="2021-01-14T20:13:06.042" v="1507"/>
        <pc:sldMkLst>
          <pc:docMk/>
          <pc:sldMk cId="515864953" sldId="267"/>
        </pc:sldMkLst>
      </pc:sldChg>
      <pc:sldChg chg="modSp ord">
        <pc:chgData name="Schwartz, Scott (gck8gd)" userId="S::gck8gd@virginia.edu::b9bb6145-a89d-4415-a5be-417b375d8448" providerId="AD" clId="Web-{1C90B5A9-DCD7-3CD1-A697-BFF6CC98A4E8}" dt="2021-01-14T20:24:38.180" v="1591" actId="20577"/>
        <pc:sldMkLst>
          <pc:docMk/>
          <pc:sldMk cId="2496401869" sldId="269"/>
        </pc:sldMkLst>
        <pc:spChg chg="mod">
          <ac:chgData name="Schwartz, Scott (gck8gd)" userId="S::gck8gd@virginia.edu::b9bb6145-a89d-4415-a5be-417b375d8448" providerId="AD" clId="Web-{1C90B5A9-DCD7-3CD1-A697-BFF6CC98A4E8}" dt="2021-01-14T20:24:38.180" v="1591" actId="20577"/>
          <ac:spMkLst>
            <pc:docMk/>
            <pc:sldMk cId="2496401869" sldId="269"/>
            <ac:spMk id="2" creationId="{5F81F36F-A3FC-4991-AD47-DF21E1667015}"/>
          </ac:spMkLst>
        </pc:spChg>
      </pc:sldChg>
      <pc:sldChg chg="add del replId">
        <pc:chgData name="Schwartz, Scott (gck8gd)" userId="S::gck8gd@virginia.edu::b9bb6145-a89d-4415-a5be-417b375d8448" providerId="AD" clId="Web-{1C90B5A9-DCD7-3CD1-A697-BFF6CC98A4E8}" dt="2021-01-14T18:51:46.429" v="726"/>
        <pc:sldMkLst>
          <pc:docMk/>
          <pc:sldMk cId="431365026" sldId="270"/>
        </pc:sldMkLst>
      </pc:sldChg>
      <pc:sldChg chg="add del replId">
        <pc:chgData name="Schwartz, Scott (gck8gd)" userId="S::gck8gd@virginia.edu::b9bb6145-a89d-4415-a5be-417b375d8448" providerId="AD" clId="Web-{1C90B5A9-DCD7-3CD1-A697-BFF6CC98A4E8}" dt="2021-01-14T18:49:15.176" v="708"/>
        <pc:sldMkLst>
          <pc:docMk/>
          <pc:sldMk cId="2773733198" sldId="271"/>
        </pc:sldMkLst>
      </pc:sldChg>
      <pc:sldChg chg="addSp delSp modSp add replId modNotes">
        <pc:chgData name="Schwartz, Scott (gck8gd)" userId="S::gck8gd@virginia.edu::b9bb6145-a89d-4415-a5be-417b375d8448" providerId="AD" clId="Web-{1C90B5A9-DCD7-3CD1-A697-BFF6CC98A4E8}" dt="2021-01-14T20:04:02.375" v="1157"/>
        <pc:sldMkLst>
          <pc:docMk/>
          <pc:sldMk cId="3050960969" sldId="272"/>
        </pc:sldMkLst>
        <pc:spChg chg="del">
          <ac:chgData name="Schwartz, Scott (gck8gd)" userId="S::gck8gd@virginia.edu::b9bb6145-a89d-4415-a5be-417b375d8448" providerId="AD" clId="Web-{1C90B5A9-DCD7-3CD1-A697-BFF6CC98A4E8}" dt="2021-01-14T19:01:52.613" v="776"/>
          <ac:spMkLst>
            <pc:docMk/>
            <pc:sldMk cId="3050960969" sldId="272"/>
            <ac:spMk id="2" creationId="{5F81F36F-A3FC-4991-AD47-DF21E1667015}"/>
          </ac:spMkLst>
        </pc:spChg>
        <pc:spChg chg="del mod">
          <ac:chgData name="Schwartz, Scott (gck8gd)" userId="S::gck8gd@virginia.edu::b9bb6145-a89d-4415-a5be-417b375d8448" providerId="AD" clId="Web-{1C90B5A9-DCD7-3CD1-A697-BFF6CC98A4E8}" dt="2021-01-14T19:01:49.894" v="775"/>
          <ac:spMkLst>
            <pc:docMk/>
            <pc:sldMk cId="3050960969" sldId="272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8:49:28.238" v="711"/>
          <ac:spMkLst>
            <pc:docMk/>
            <pc:sldMk cId="3050960969" sldId="272"/>
            <ac:spMk id="6" creationId="{171459B8-D0A5-47EF-8F84-F073BFEF58C4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8:51:38.257" v="725" actId="1076"/>
          <ac:spMkLst>
            <pc:docMk/>
            <pc:sldMk cId="3050960969" sldId="272"/>
            <ac:spMk id="7" creationId="{65BFE5C8-1512-45BA-8CB2-786CC8BFC2DE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01:54.722" v="778"/>
          <ac:spMkLst>
            <pc:docMk/>
            <pc:sldMk cId="3050960969" sldId="272"/>
            <ac:spMk id="10" creationId="{49A31C5D-3DED-4E94-9B9C-9FF9B5E7402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01:53.972" v="777"/>
          <ac:spMkLst>
            <pc:docMk/>
            <pc:sldMk cId="3050960969" sldId="272"/>
            <ac:spMk id="12" creationId="{137778E1-1915-4E15-8118-38F21C081DBA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01:55.378" v="779"/>
          <ac:spMkLst>
            <pc:docMk/>
            <pc:sldMk cId="3050960969" sldId="272"/>
            <ac:spMk id="14" creationId="{BAEE4EDF-3F65-4100-A397-BB93BE298D8C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02:53.676" v="792" actId="20577"/>
          <ac:spMkLst>
            <pc:docMk/>
            <pc:sldMk cId="3050960969" sldId="272"/>
            <ac:spMk id="16" creationId="{CCBE5EE9-8EEA-48D2-9E67-4590F6A1EF8E}"/>
          </ac:spMkLst>
        </pc:spChg>
        <pc:picChg chg="del">
          <ac:chgData name="Schwartz, Scott (gck8gd)" userId="S::gck8gd@virginia.edu::b9bb6145-a89d-4415-a5be-417b375d8448" providerId="AD" clId="Web-{1C90B5A9-DCD7-3CD1-A697-BFF6CC98A4E8}" dt="2021-01-14T18:49:24.379" v="710"/>
          <ac:picMkLst>
            <pc:docMk/>
            <pc:sldMk cId="3050960969" sldId="272"/>
            <ac:picMk id="5" creationId="{E0ADB4E2-DA2F-4895-88E8-C46187F35D0B}"/>
          </ac:picMkLst>
        </pc:picChg>
        <pc:picChg chg="mod">
          <ac:chgData name="Schwartz, Scott (gck8gd)" userId="S::gck8gd@virginia.edu::b9bb6145-a89d-4415-a5be-417b375d8448" providerId="AD" clId="Web-{1C90B5A9-DCD7-3CD1-A697-BFF6CC98A4E8}" dt="2021-01-14T18:51:38.241" v="724" actId="1076"/>
          <ac:picMkLst>
            <pc:docMk/>
            <pc:sldMk cId="3050960969" sldId="272"/>
            <ac:picMk id="9" creationId="{7544B7F3-303D-44F9-A111-99F0A3027F7B}"/>
          </ac:picMkLst>
        </pc:picChg>
      </pc:sldChg>
      <pc:sldChg chg="addSp delSp modSp add del replId">
        <pc:chgData name="Schwartz, Scott (gck8gd)" userId="S::gck8gd@virginia.edu::b9bb6145-a89d-4415-a5be-417b375d8448" providerId="AD" clId="Web-{1C90B5A9-DCD7-3CD1-A697-BFF6CC98A4E8}" dt="2021-01-14T18:54:45.339" v="742"/>
        <pc:sldMkLst>
          <pc:docMk/>
          <pc:sldMk cId="668835241" sldId="273"/>
        </pc:sldMkLst>
        <pc:spChg chg="mod">
          <ac:chgData name="Schwartz, Scott (gck8gd)" userId="S::gck8gd@virginia.edu::b9bb6145-a89d-4415-a5be-417b375d8448" providerId="AD" clId="Web-{1C90B5A9-DCD7-3CD1-A697-BFF6CC98A4E8}" dt="2021-01-14T18:52:53.743" v="733" actId="14100"/>
          <ac:spMkLst>
            <pc:docMk/>
            <pc:sldMk cId="668835241" sldId="273"/>
            <ac:spMk id="4" creationId="{D224C21D-F8EE-44E0-AFC5-129B236BF103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18:52:25.086" v="731"/>
          <ac:spMkLst>
            <pc:docMk/>
            <pc:sldMk cId="668835241" sldId="273"/>
            <ac:spMk id="7" creationId="{65BFE5C8-1512-45BA-8CB2-786CC8BFC2DE}"/>
          </ac:spMkLst>
        </pc:spChg>
        <pc:picChg chg="add mod">
          <ac:chgData name="Schwartz, Scott (gck8gd)" userId="S::gck8gd@virginia.edu::b9bb6145-a89d-4415-a5be-417b375d8448" providerId="AD" clId="Web-{1C90B5A9-DCD7-3CD1-A697-BFF6CC98A4E8}" dt="2021-01-14T18:52:37.242" v="732"/>
          <ac:picMkLst>
            <pc:docMk/>
            <pc:sldMk cId="668835241" sldId="273"/>
            <ac:picMk id="3" creationId="{0D7CA304-22C5-4906-BED3-5D10D3F99545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8:52:23.554" v="730"/>
          <ac:picMkLst>
            <pc:docMk/>
            <pc:sldMk cId="668835241" sldId="273"/>
            <ac:picMk id="9" creationId="{7544B7F3-303D-44F9-A111-99F0A3027F7B}"/>
          </ac:picMkLst>
        </pc:picChg>
      </pc:sldChg>
      <pc:sldChg chg="addSp delSp modSp add replId modNotes">
        <pc:chgData name="Schwartz, Scott (gck8gd)" userId="S::gck8gd@virginia.edu::b9bb6145-a89d-4415-a5be-417b375d8448" providerId="AD" clId="Web-{1C90B5A9-DCD7-3CD1-A697-BFF6CC98A4E8}" dt="2021-01-14T20:04:17.141" v="1177"/>
        <pc:sldMkLst>
          <pc:docMk/>
          <pc:sldMk cId="461000475" sldId="274"/>
        </pc:sldMkLst>
        <pc:spChg chg="del">
          <ac:chgData name="Schwartz, Scott (gck8gd)" userId="S::gck8gd@virginia.edu::b9bb6145-a89d-4415-a5be-417b375d8448" providerId="AD" clId="Web-{1C90B5A9-DCD7-3CD1-A697-BFF6CC98A4E8}" dt="2021-01-14T19:02:01.550" v="782"/>
          <ac:spMkLst>
            <pc:docMk/>
            <pc:sldMk cId="461000475" sldId="274"/>
            <ac:spMk id="2" creationId="{5F81F36F-A3FC-4991-AD47-DF21E1667015}"/>
          </ac:spMkLst>
        </pc:spChg>
        <pc:spChg chg="del mod">
          <ac:chgData name="Schwartz, Scott (gck8gd)" userId="S::gck8gd@virginia.edu::b9bb6145-a89d-4415-a5be-417b375d8448" providerId="AD" clId="Web-{1C90B5A9-DCD7-3CD1-A697-BFF6CC98A4E8}" dt="2021-01-14T19:02:01.425" v="781"/>
          <ac:spMkLst>
            <pc:docMk/>
            <pc:sldMk cId="461000475" sldId="274"/>
            <ac:spMk id="4" creationId="{D224C21D-F8EE-44E0-AFC5-129B236BF103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18:53:30.384" v="735"/>
          <ac:spMkLst>
            <pc:docMk/>
            <pc:sldMk cId="461000475" sldId="274"/>
            <ac:spMk id="7" creationId="{65BFE5C8-1512-45BA-8CB2-786CC8BFC2DE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02:09.941" v="788"/>
          <ac:spMkLst>
            <pc:docMk/>
            <pc:sldMk cId="461000475" sldId="274"/>
            <ac:spMk id="8" creationId="{06B33AE3-E27F-4E24-8F31-395BE9CF83E2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02:08.082" v="787"/>
          <ac:spMkLst>
            <pc:docMk/>
            <pc:sldMk cId="461000475" sldId="274"/>
            <ac:spMk id="11" creationId="{4503EDE4-396A-4021-97E5-CE9827D6EA12}"/>
          </ac:spMkLst>
        </pc:spChg>
        <pc:spChg chg="add del">
          <ac:chgData name="Schwartz, Scott (gck8gd)" userId="S::gck8gd@virginia.edu::b9bb6145-a89d-4415-a5be-417b375d8448" providerId="AD" clId="Web-{1C90B5A9-DCD7-3CD1-A697-BFF6CC98A4E8}" dt="2021-01-14T19:02:05.988" v="786"/>
          <ac:spMkLst>
            <pc:docMk/>
            <pc:sldMk cId="461000475" sldId="274"/>
            <ac:spMk id="13" creationId="{89087DF4-BC2C-4CD3-BE14-66649A190BB3}"/>
          </ac:spMkLst>
        </pc:spChg>
        <pc:spChg chg="add del">
          <ac:chgData name="Schwartz, Scott (gck8gd)" userId="S::gck8gd@virginia.edu::b9bb6145-a89d-4415-a5be-417b375d8448" providerId="AD" clId="Web-{1C90B5A9-DCD7-3CD1-A697-BFF6CC98A4E8}" dt="2021-01-14T19:02:05.988" v="785"/>
          <ac:spMkLst>
            <pc:docMk/>
            <pc:sldMk cId="461000475" sldId="274"/>
            <ac:spMk id="15" creationId="{7D2A91D0-7ED7-4FA5-A67A-6F7B27CE3330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02:10.457" v="789"/>
          <ac:spMkLst>
            <pc:docMk/>
            <pc:sldMk cId="461000475" sldId="274"/>
            <ac:spMk id="17" creationId="{8118A842-2478-4AD9-BD61-F0846719CA89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03:39.084" v="794" actId="20577"/>
          <ac:spMkLst>
            <pc:docMk/>
            <pc:sldMk cId="461000475" sldId="274"/>
            <ac:spMk id="19" creationId="{E9C2AC51-43E6-47FE-9083-63540AC8E211}"/>
          </ac:spMkLst>
        </pc:spChg>
        <pc:picChg chg="add mod">
          <ac:chgData name="Schwartz, Scott (gck8gd)" userId="S::gck8gd@virginia.edu::b9bb6145-a89d-4415-a5be-417b375d8448" providerId="AD" clId="Web-{1C90B5A9-DCD7-3CD1-A697-BFF6CC98A4E8}" dt="2021-01-14T19:08:29.793" v="801" actId="1076"/>
          <ac:picMkLst>
            <pc:docMk/>
            <pc:sldMk cId="461000475" sldId="274"/>
            <ac:picMk id="3" creationId="{53703ABE-E82A-4368-AFC7-D8DCF0060E1E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8:53:30.384" v="736"/>
          <ac:picMkLst>
            <pc:docMk/>
            <pc:sldMk cId="461000475" sldId="274"/>
            <ac:picMk id="9" creationId="{7544B7F3-303D-44F9-A111-99F0A3027F7B}"/>
          </ac:picMkLst>
        </pc:picChg>
      </pc:sldChg>
      <pc:sldChg chg="add replId modNotes">
        <pc:chgData name="Schwartz, Scott (gck8gd)" userId="S::gck8gd@virginia.edu::b9bb6145-a89d-4415-a5be-417b375d8448" providerId="AD" clId="Web-{1C90B5A9-DCD7-3CD1-A697-BFF6CC98A4E8}" dt="2021-01-14T20:00:31.589" v="1047"/>
        <pc:sldMkLst>
          <pc:docMk/>
          <pc:sldMk cId="1863098623" sldId="275"/>
        </pc:sldMkLst>
      </pc:sldChg>
      <pc:sldChg chg="addSp delSp modSp add ord replId modNotes">
        <pc:chgData name="Schwartz, Scott (gck8gd)" userId="S::gck8gd@virginia.edu::b9bb6145-a89d-4415-a5be-417b375d8448" providerId="AD" clId="Web-{1C90B5A9-DCD7-3CD1-A697-BFF6CC98A4E8}" dt="2021-01-14T20:05:19.579" v="1255"/>
        <pc:sldMkLst>
          <pc:docMk/>
          <pc:sldMk cId="12814056" sldId="276"/>
        </pc:sldMkLst>
        <pc:spChg chg="del">
          <ac:chgData name="Schwartz, Scott (gck8gd)" userId="S::gck8gd@virginia.edu::b9bb6145-a89d-4415-a5be-417b375d8448" providerId="AD" clId="Web-{1C90B5A9-DCD7-3CD1-A697-BFF6CC98A4E8}" dt="2021-01-14T19:21:06.011" v="896"/>
          <ac:spMkLst>
            <pc:docMk/>
            <pc:sldMk cId="12814056" sldId="276"/>
            <ac:spMk id="2" creationId="{5F81F36F-A3FC-4991-AD47-DF21E1667015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19:17:04.772" v="865"/>
          <ac:spMkLst>
            <pc:docMk/>
            <pc:sldMk cId="12814056" sldId="276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2:47.407" v="826"/>
          <ac:spMkLst>
            <pc:docMk/>
            <pc:sldMk cId="12814056" sldId="276"/>
            <ac:spMk id="6" creationId="{BD25CF6C-08D7-42AC-9001-5B31250F2E9F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7:09.615" v="868"/>
          <ac:spMkLst>
            <pc:docMk/>
            <pc:sldMk cId="12814056" sldId="276"/>
            <ac:spMk id="12" creationId="{733B74C7-E01E-4B4E-8CED-B005F6C99002}"/>
          </ac:spMkLst>
        </pc:spChg>
        <pc:spChg chg="add del">
          <ac:chgData name="Schwartz, Scott (gck8gd)" userId="S::gck8gd@virginia.edu::b9bb6145-a89d-4415-a5be-417b375d8448" providerId="AD" clId="Web-{1C90B5A9-DCD7-3CD1-A697-BFF6CC98A4E8}" dt="2021-01-14T19:17:07.522" v="867"/>
          <ac:spMkLst>
            <pc:docMk/>
            <pc:sldMk cId="12814056" sldId="276"/>
            <ac:spMk id="14" creationId="{11A849B2-C261-447A-A2AF-747A3BE24ECB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9:25.743" v="892"/>
          <ac:spMkLst>
            <pc:docMk/>
            <pc:sldMk cId="12814056" sldId="276"/>
            <ac:spMk id="16" creationId="{3CAFABDA-C37C-45EE-9897-A20301D15601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9:28.540" v="893"/>
          <ac:spMkLst>
            <pc:docMk/>
            <pc:sldMk cId="12814056" sldId="276"/>
            <ac:spMk id="18" creationId="{F69DAB39-8DCB-4DFF-8D82-4533130152EE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1:09.511" v="898"/>
          <ac:spMkLst>
            <pc:docMk/>
            <pc:sldMk cId="12814056" sldId="276"/>
            <ac:spMk id="20" creationId="{D6F67F51-E511-4D67-B7F6-8C7466D83226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1:08.042" v="897"/>
          <ac:spMkLst>
            <pc:docMk/>
            <pc:sldMk cId="12814056" sldId="276"/>
            <ac:spMk id="22" creationId="{90E05544-72A5-45DD-A679-E4E795CCF04C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1:11.620" v="899"/>
          <ac:spMkLst>
            <pc:docMk/>
            <pc:sldMk cId="12814056" sldId="276"/>
            <ac:spMk id="24" creationId="{24F97679-8032-49CD-AEE5-7ECF137F61E5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57:06.007" v="992" actId="20577"/>
          <ac:spMkLst>
            <pc:docMk/>
            <pc:sldMk cId="12814056" sldId="276"/>
            <ac:spMk id="26" creationId="{AFB0D769-18D3-4B0A-8537-C0C56A41B224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21:12.902" v="901"/>
          <ac:spMkLst>
            <pc:docMk/>
            <pc:sldMk cId="12814056" sldId="276"/>
            <ac:spMk id="28" creationId="{CE80ADAD-4C11-4A66-95D4-DE4D1C66C9EF}"/>
          </ac:spMkLst>
        </pc:spChg>
        <pc:picChg chg="del">
          <ac:chgData name="Schwartz, Scott (gck8gd)" userId="S::gck8gd@virginia.edu::b9bb6145-a89d-4415-a5be-417b375d8448" providerId="AD" clId="Web-{1C90B5A9-DCD7-3CD1-A697-BFF6CC98A4E8}" dt="2021-01-14T19:12:44.220" v="824"/>
          <ac:picMkLst>
            <pc:docMk/>
            <pc:sldMk cId="12814056" sldId="276"/>
            <ac:picMk id="3" creationId="{828A2237-5646-42F1-9570-7DBC8F5BCEDB}"/>
          </ac:picMkLst>
        </pc:picChg>
        <pc:picChg chg="add mod">
          <ac:chgData name="Schwartz, Scott (gck8gd)" userId="S::gck8gd@virginia.edu::b9bb6145-a89d-4415-a5be-417b375d8448" providerId="AD" clId="Web-{1C90B5A9-DCD7-3CD1-A697-BFF6CC98A4E8}" dt="2021-01-14T19:13:07.361" v="829"/>
          <ac:picMkLst>
            <pc:docMk/>
            <pc:sldMk cId="12814056" sldId="276"/>
            <ac:picMk id="7" creationId="{793AA0DC-A1DD-4272-B6E0-7233946FC558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9:12:41.891" v="823"/>
          <ac:picMkLst>
            <pc:docMk/>
            <pc:sldMk cId="12814056" sldId="276"/>
            <ac:picMk id="10" creationId="{B5F09230-9E77-4926-AB70-646AC4A269B6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9:12:48.423" v="827"/>
          <ac:picMkLst>
            <pc:docMk/>
            <pc:sldMk cId="12814056" sldId="276"/>
            <ac:picMk id="11" creationId="{B899C441-C9FD-4C53-BDF9-AD0A0C557826}"/>
          </ac:picMkLst>
        </pc:picChg>
      </pc:sldChg>
      <pc:sldChg chg="addSp delSp modSp add del replId">
        <pc:chgData name="Schwartz, Scott (gck8gd)" userId="S::gck8gd@virginia.edu::b9bb6145-a89d-4415-a5be-417b375d8448" providerId="AD" clId="Web-{1C90B5A9-DCD7-3CD1-A697-BFF6CC98A4E8}" dt="2021-01-14T19:15:22.754" v="861"/>
        <pc:sldMkLst>
          <pc:docMk/>
          <pc:sldMk cId="3202054100" sldId="277"/>
        </pc:sldMkLst>
        <pc:spChg chg="add del mod">
          <ac:chgData name="Schwartz, Scott (gck8gd)" userId="S::gck8gd@virginia.edu::b9bb6145-a89d-4415-a5be-417b375d8448" providerId="AD" clId="Web-{1C90B5A9-DCD7-3CD1-A697-BFF6CC98A4E8}" dt="2021-01-14T19:14:04.752" v="842"/>
          <ac:spMkLst>
            <pc:docMk/>
            <pc:sldMk cId="3202054100" sldId="277"/>
            <ac:spMk id="8" creationId="{F7258180-F2EE-4FA4-A9CF-F4C43DD1FE5B}"/>
          </ac:spMkLst>
        </pc:spChg>
        <pc:picChg chg="add del mod">
          <ac:chgData name="Schwartz, Scott (gck8gd)" userId="S::gck8gd@virginia.edu::b9bb6145-a89d-4415-a5be-417b375d8448" providerId="AD" clId="Web-{1C90B5A9-DCD7-3CD1-A697-BFF6CC98A4E8}" dt="2021-01-14T19:13:57.002" v="837"/>
          <ac:picMkLst>
            <pc:docMk/>
            <pc:sldMk cId="3202054100" sldId="277"/>
            <ac:picMk id="3" creationId="{0FA4A754-0074-47C1-AA2E-9157F6831D99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9:13:57.971" v="838"/>
          <ac:picMkLst>
            <pc:docMk/>
            <pc:sldMk cId="3202054100" sldId="277"/>
            <ac:picMk id="7" creationId="{793AA0DC-A1DD-4272-B6E0-7233946FC558}"/>
          </ac:picMkLst>
        </pc:picChg>
        <pc:picChg chg="add del mod ord">
          <ac:chgData name="Schwartz, Scott (gck8gd)" userId="S::gck8gd@virginia.edu::b9bb6145-a89d-4415-a5be-417b375d8448" providerId="AD" clId="Web-{1C90B5A9-DCD7-3CD1-A697-BFF6CC98A4E8}" dt="2021-01-14T19:13:59.877" v="840"/>
          <ac:picMkLst>
            <pc:docMk/>
            <pc:sldMk cId="3202054100" sldId="277"/>
            <ac:picMk id="9" creationId="{B37EF731-D9DD-4243-8D1A-77AAE2C6A54C}"/>
          </ac:picMkLst>
        </pc:picChg>
        <pc:picChg chg="add mod">
          <ac:chgData name="Schwartz, Scott (gck8gd)" userId="S::gck8gd@virginia.edu::b9bb6145-a89d-4415-a5be-417b375d8448" providerId="AD" clId="Web-{1C90B5A9-DCD7-3CD1-A697-BFF6CC98A4E8}" dt="2021-01-14T19:14:05.612" v="843"/>
          <ac:picMkLst>
            <pc:docMk/>
            <pc:sldMk cId="3202054100" sldId="277"/>
            <ac:picMk id="10" creationId="{404F9B29-0D1E-4EA6-8E99-EFCF2B071363}"/>
          </ac:picMkLst>
        </pc:picChg>
      </pc:sldChg>
      <pc:sldChg chg="addSp delSp modSp add replId modNotes">
        <pc:chgData name="Schwartz, Scott (gck8gd)" userId="S::gck8gd@virginia.edu::b9bb6145-a89d-4415-a5be-417b375d8448" providerId="AD" clId="Web-{1C90B5A9-DCD7-3CD1-A697-BFF6CC98A4E8}" dt="2021-01-14T20:05:34.892" v="1280"/>
        <pc:sldMkLst>
          <pc:docMk/>
          <pc:sldMk cId="1097079926" sldId="278"/>
        </pc:sldMkLst>
        <pc:spChg chg="del">
          <ac:chgData name="Schwartz, Scott (gck8gd)" userId="S::gck8gd@virginia.edu::b9bb6145-a89d-4415-a5be-417b375d8448" providerId="AD" clId="Web-{1C90B5A9-DCD7-3CD1-A697-BFF6CC98A4E8}" dt="2021-01-14T19:22:22.981" v="908"/>
          <ac:spMkLst>
            <pc:docMk/>
            <pc:sldMk cId="1097079926" sldId="278"/>
            <ac:spMk id="2" creationId="{5F81F36F-A3FC-4991-AD47-DF21E1667015}"/>
          </ac:spMkLst>
        </pc:spChg>
        <pc:spChg chg="del mod">
          <ac:chgData name="Schwartz, Scott (gck8gd)" userId="S::gck8gd@virginia.edu::b9bb6145-a89d-4415-a5be-417b375d8448" providerId="AD" clId="Web-{1C90B5A9-DCD7-3CD1-A697-BFF6CC98A4E8}" dt="2021-01-14T19:18:19.164" v="877"/>
          <ac:spMkLst>
            <pc:docMk/>
            <pc:sldMk cId="1097079926" sldId="278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4:51.253" v="855"/>
          <ac:spMkLst>
            <pc:docMk/>
            <pc:sldMk cId="1097079926" sldId="278"/>
            <ac:spMk id="8" creationId="{7A571075-3C5D-42AE-8C9D-1FA12E41CA5D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5:05.113" v="860"/>
          <ac:spMkLst>
            <pc:docMk/>
            <pc:sldMk cId="1097079926" sldId="278"/>
            <ac:spMk id="11" creationId="{AB1A811E-916E-435C-9057-6A4CD29C253C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18:26.789" v="880"/>
          <ac:spMkLst>
            <pc:docMk/>
            <pc:sldMk cId="1097079926" sldId="278"/>
            <ac:spMk id="13" creationId="{4BA985BF-D6AA-409A-A042-81A4FC4781D4}"/>
          </ac:spMkLst>
        </pc:spChg>
        <pc:spChg chg="add del">
          <ac:chgData name="Schwartz, Scott (gck8gd)" userId="S::gck8gd@virginia.edu::b9bb6145-a89d-4415-a5be-417b375d8448" providerId="AD" clId="Web-{1C90B5A9-DCD7-3CD1-A697-BFF6CC98A4E8}" dt="2021-01-14T19:18:25.508" v="879"/>
          <ac:spMkLst>
            <pc:docMk/>
            <pc:sldMk cId="1097079926" sldId="278"/>
            <ac:spMk id="14" creationId="{F27248F3-6A03-4441-ABDA-9D8C67E77FB2}"/>
          </ac:spMkLst>
        </pc:spChg>
        <pc:spChg chg="add del">
          <ac:chgData name="Schwartz, Scott (gck8gd)" userId="S::gck8gd@virginia.edu::b9bb6145-a89d-4415-a5be-417b375d8448" providerId="AD" clId="Web-{1C90B5A9-DCD7-3CD1-A697-BFF6CC98A4E8}" dt="2021-01-14T19:19:19.946" v="890"/>
          <ac:spMkLst>
            <pc:docMk/>
            <pc:sldMk cId="1097079926" sldId="278"/>
            <ac:spMk id="15" creationId="{F27248F3-6A03-4441-ABDA-9D8C67E77FB2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2:22.856" v="907"/>
          <ac:spMkLst>
            <pc:docMk/>
            <pc:sldMk cId="1097079926" sldId="278"/>
            <ac:spMk id="17" creationId="{98C4A3EC-77A1-4F29-8BA3-8372D63BA2AE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2:27.247" v="910"/>
          <ac:spMkLst>
            <pc:docMk/>
            <pc:sldMk cId="1097079926" sldId="278"/>
            <ac:spMk id="19" creationId="{CDDB05CC-8A87-4405-8490-CAC9747CF7A6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2:27.247" v="909"/>
          <ac:spMkLst>
            <pc:docMk/>
            <pc:sldMk cId="1097079926" sldId="278"/>
            <ac:spMk id="21" creationId="{9BF1BC42-A292-4152-A9CE-E86A7C237D78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22:35.794" v="911"/>
          <ac:spMkLst>
            <pc:docMk/>
            <pc:sldMk cId="1097079926" sldId="278"/>
            <ac:spMk id="23" creationId="{D6C76B3A-AF73-4DFE-BAF5-4B17603525BF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22:35.794" v="912"/>
          <ac:spMkLst>
            <pc:docMk/>
            <pc:sldMk cId="1097079926" sldId="278"/>
            <ac:spMk id="25" creationId="{CCBA1AB5-1445-40F5-95DC-07B9217F2114}"/>
          </ac:spMkLst>
        </pc:spChg>
        <pc:picChg chg="add del mod">
          <ac:chgData name="Schwartz, Scott (gck8gd)" userId="S::gck8gd@virginia.edu::b9bb6145-a89d-4415-a5be-417b375d8448" providerId="AD" clId="Web-{1C90B5A9-DCD7-3CD1-A697-BFF6CC98A4E8}" dt="2021-01-14T19:24:15.827" v="914" actId="14100"/>
          <ac:picMkLst>
            <pc:docMk/>
            <pc:sldMk cId="1097079926" sldId="278"/>
            <ac:picMk id="3" creationId="{01373169-E6D2-45C7-8500-4F0817E42B31}"/>
          </ac:picMkLst>
        </pc:picChg>
        <pc:picChg chg="add del">
          <ac:chgData name="Schwartz, Scott (gck8gd)" userId="S::gck8gd@virginia.edu::b9bb6145-a89d-4415-a5be-417b375d8448" providerId="AD" clId="Web-{1C90B5A9-DCD7-3CD1-A697-BFF6CC98A4E8}" dt="2021-01-14T19:15:00.019" v="858"/>
          <ac:picMkLst>
            <pc:docMk/>
            <pc:sldMk cId="1097079926" sldId="278"/>
            <ac:picMk id="7" creationId="{793AA0DC-A1DD-4272-B6E0-7233946FC558}"/>
          </ac:picMkLst>
        </pc:picChg>
        <pc:picChg chg="add del mod">
          <ac:chgData name="Schwartz, Scott (gck8gd)" userId="S::gck8gd@virginia.edu::b9bb6145-a89d-4415-a5be-417b375d8448" providerId="AD" clId="Web-{1C90B5A9-DCD7-3CD1-A697-BFF6CC98A4E8}" dt="2021-01-14T19:14:48.675" v="853"/>
          <ac:picMkLst>
            <pc:docMk/>
            <pc:sldMk cId="1097079926" sldId="278"/>
            <ac:picMk id="9" creationId="{BFA7793C-A508-46F8-8646-CC240CC62014}"/>
          </ac:picMkLst>
        </pc:picChg>
      </pc:sldChg>
      <pc:sldChg chg="addSp delSp modSp add del ord replId">
        <pc:chgData name="Schwartz, Scott (gck8gd)" userId="S::gck8gd@virginia.edu::b9bb6145-a89d-4415-a5be-417b375d8448" providerId="AD" clId="Web-{1C90B5A9-DCD7-3CD1-A697-BFF6CC98A4E8}" dt="2021-01-14T19:36:52.748" v="970"/>
        <pc:sldMkLst>
          <pc:docMk/>
          <pc:sldMk cId="112873872" sldId="279"/>
        </pc:sldMkLst>
        <pc:spChg chg="mod">
          <ac:chgData name="Schwartz, Scott (gck8gd)" userId="S::gck8gd@virginia.edu::b9bb6145-a89d-4415-a5be-417b375d8448" providerId="AD" clId="Web-{1C90B5A9-DCD7-3CD1-A697-BFF6CC98A4E8}" dt="2021-01-14T19:24:47.640" v="916" actId="20577"/>
          <ac:spMkLst>
            <pc:docMk/>
            <pc:sldMk cId="112873872" sldId="279"/>
            <ac:spMk id="23" creationId="{D6C76B3A-AF73-4DFE-BAF5-4B17603525BF}"/>
          </ac:spMkLst>
        </pc:spChg>
        <pc:picChg chg="add mod">
          <ac:chgData name="Schwartz, Scott (gck8gd)" userId="S::gck8gd@virginia.edu::b9bb6145-a89d-4415-a5be-417b375d8448" providerId="AD" clId="Web-{1C90B5A9-DCD7-3CD1-A697-BFF6CC98A4E8}" dt="2021-01-14T19:27:25.815" v="923" actId="14100"/>
          <ac:picMkLst>
            <pc:docMk/>
            <pc:sldMk cId="112873872" sldId="279"/>
            <ac:picMk id="2" creationId="{DEF1BD9F-0FBF-4D5F-B3DA-6529D008BEAC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9:26:56.252" v="920"/>
          <ac:picMkLst>
            <pc:docMk/>
            <pc:sldMk cId="112873872" sldId="279"/>
            <ac:picMk id="3" creationId="{01373169-E6D2-45C7-8500-4F0817E42B31}"/>
          </ac:picMkLst>
        </pc:picChg>
      </pc:sldChg>
      <pc:sldChg chg="addSp delSp modSp add ord replId modNotes">
        <pc:chgData name="Schwartz, Scott (gck8gd)" userId="S::gck8gd@virginia.edu::b9bb6145-a89d-4415-a5be-417b375d8448" providerId="AD" clId="Web-{1C90B5A9-DCD7-3CD1-A697-BFF6CC98A4E8}" dt="2021-01-14T20:17:54.719" v="1536"/>
        <pc:sldMkLst>
          <pc:docMk/>
          <pc:sldMk cId="1100264111" sldId="280"/>
        </pc:sldMkLst>
        <pc:spChg chg="del mod">
          <ac:chgData name="Schwartz, Scott (gck8gd)" userId="S::gck8gd@virginia.edu::b9bb6145-a89d-4415-a5be-417b375d8448" providerId="AD" clId="Web-{1C90B5A9-DCD7-3CD1-A697-BFF6CC98A4E8}" dt="2021-01-14T20:17:52.001" v="1534"/>
          <ac:spMkLst>
            <pc:docMk/>
            <pc:sldMk cId="1100264111" sldId="280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8:54.614" v="930"/>
          <ac:spMkLst>
            <pc:docMk/>
            <pc:sldMk cId="1100264111" sldId="280"/>
            <ac:spMk id="6" creationId="{1944CF3E-778B-4906-9D75-5A0F1301E768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9:05.786" v="934"/>
          <ac:spMkLst>
            <pc:docMk/>
            <pc:sldMk cId="1100264111" sldId="280"/>
            <ac:spMk id="9" creationId="{94BAE989-F4AA-4E79-94D5-D8E2184BCA9E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9:11.427" v="937"/>
          <ac:spMkLst>
            <pc:docMk/>
            <pc:sldMk cId="1100264111" sldId="280"/>
            <ac:spMk id="12" creationId="{67347307-9938-46D6-B72A-0EB5BFFEC4D2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29:15.958" v="940"/>
          <ac:spMkLst>
            <pc:docMk/>
            <pc:sldMk cId="1100264111" sldId="280"/>
            <ac:spMk id="14" creationId="{10C44754-4AD8-46B5-9F88-7545C37C8E26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19:32:34.821" v="956" actId="14100"/>
          <ac:spMkLst>
            <pc:docMk/>
            <pc:sldMk cId="1100264111" sldId="280"/>
            <ac:spMk id="15" creationId="{B9AC5932-0C3A-4FC2-9A30-A4DAF1F6646F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17:54.188" v="1535"/>
          <ac:spMkLst>
            <pc:docMk/>
            <pc:sldMk cId="1100264111" sldId="280"/>
            <ac:spMk id="19" creationId="{E1B65CB6-9FBF-4335-BADA-B8D48AACE77D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20:17:54.719" v="1536"/>
          <ac:spMkLst>
            <pc:docMk/>
            <pc:sldMk cId="1100264111" sldId="280"/>
            <ac:spMk id="21" creationId="{01C91274-61C5-41A6-A365-483276426404}"/>
          </ac:spMkLst>
        </pc:spChg>
        <pc:picChg chg="add del mod">
          <ac:chgData name="Schwartz, Scott (gck8gd)" userId="S::gck8gd@virginia.edu::b9bb6145-a89d-4415-a5be-417b375d8448" providerId="AD" clId="Web-{1C90B5A9-DCD7-3CD1-A697-BFF6CC98A4E8}" dt="2021-01-14T19:29:15.958" v="940"/>
          <ac:picMkLst>
            <pc:docMk/>
            <pc:sldMk cId="1100264111" sldId="280"/>
            <ac:picMk id="8" creationId="{0E36D8EA-4173-4FB3-94D5-149253B00A0B}"/>
          </ac:picMkLst>
        </pc:picChg>
        <pc:picChg chg="add">
          <ac:chgData name="Schwartz, Scott (gck8gd)" userId="S::gck8gd@virginia.edu::b9bb6145-a89d-4415-a5be-417b375d8448" providerId="AD" clId="Web-{1C90B5A9-DCD7-3CD1-A697-BFF6CC98A4E8}" dt="2021-01-14T19:35:41.169" v="964"/>
          <ac:picMkLst>
            <pc:docMk/>
            <pc:sldMk cId="1100264111" sldId="280"/>
            <ac:picMk id="17" creationId="{622C86FE-C3B6-45F4-97A5-AE85B80A2805}"/>
          </ac:picMkLst>
        </pc:picChg>
      </pc:sldChg>
      <pc:sldChg chg="addSp delSp modSp add replId modNotes">
        <pc:chgData name="Schwartz, Scott (gck8gd)" userId="S::gck8gd@virginia.edu::b9bb6145-a89d-4415-a5be-417b375d8448" providerId="AD" clId="Web-{1C90B5A9-DCD7-3CD1-A697-BFF6CC98A4E8}" dt="2021-01-14T20:16:54.062" v="1527" actId="20577"/>
        <pc:sldMkLst>
          <pc:docMk/>
          <pc:sldMk cId="1445480215" sldId="281"/>
        </pc:sldMkLst>
        <pc:spChg chg="mod">
          <ac:chgData name="Schwartz, Scott (gck8gd)" userId="S::gck8gd@virginia.edu::b9bb6145-a89d-4415-a5be-417b375d8448" providerId="AD" clId="Web-{1C90B5A9-DCD7-3CD1-A697-BFF6CC98A4E8}" dt="2021-01-14T20:16:54.062" v="1527" actId="20577"/>
          <ac:spMkLst>
            <pc:docMk/>
            <pc:sldMk cId="1445480215" sldId="281"/>
            <ac:spMk id="23" creationId="{D6C76B3A-AF73-4DFE-BAF5-4B17603525BF}"/>
          </ac:spMkLst>
        </pc:spChg>
        <pc:picChg chg="add">
          <ac:chgData name="Schwartz, Scott (gck8gd)" userId="S::gck8gd@virginia.edu::b9bb6145-a89d-4415-a5be-417b375d8448" providerId="AD" clId="Web-{1C90B5A9-DCD7-3CD1-A697-BFF6CC98A4E8}" dt="2021-01-14T19:36:09.091" v="965"/>
          <ac:picMkLst>
            <pc:docMk/>
            <pc:sldMk cId="1445480215" sldId="281"/>
            <ac:picMk id="2" creationId="{46844C4F-0565-4DA2-95A8-F0D663C18385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9:30:49.632" v="947"/>
          <ac:picMkLst>
            <pc:docMk/>
            <pc:sldMk cId="1445480215" sldId="281"/>
            <ac:picMk id="3" creationId="{01373169-E6D2-45C7-8500-4F0817E42B31}"/>
          </ac:picMkLst>
        </pc:picChg>
        <pc:picChg chg="add">
          <ac:chgData name="Schwartz, Scott (gck8gd)" userId="S::gck8gd@virginia.edu::b9bb6145-a89d-4415-a5be-417b375d8448" providerId="AD" clId="Web-{1C90B5A9-DCD7-3CD1-A697-BFF6CC98A4E8}" dt="2021-01-14T19:36:09.185" v="966"/>
          <ac:picMkLst>
            <pc:docMk/>
            <pc:sldMk cId="1445480215" sldId="281"/>
            <ac:picMk id="4" creationId="{F012786B-0008-42E6-8F9C-BBC81CAF0CBF}"/>
          </ac:picMkLst>
        </pc:picChg>
        <pc:picChg chg="add">
          <ac:chgData name="Schwartz, Scott (gck8gd)" userId="S::gck8gd@virginia.edu::b9bb6145-a89d-4415-a5be-417b375d8448" providerId="AD" clId="Web-{1C90B5A9-DCD7-3CD1-A697-BFF6CC98A4E8}" dt="2021-01-14T19:36:09.201" v="967"/>
          <ac:picMkLst>
            <pc:docMk/>
            <pc:sldMk cId="1445480215" sldId="281"/>
            <ac:picMk id="6" creationId="{867BA4C3-C41E-4594-99D1-E8B094F66C60}"/>
          </ac:picMkLst>
        </pc:picChg>
      </pc:sldChg>
      <pc:sldChg chg="addSp delSp modSp add del replId">
        <pc:chgData name="Schwartz, Scott (gck8gd)" userId="S::gck8gd@virginia.edu::b9bb6145-a89d-4415-a5be-417b375d8448" providerId="AD" clId="Web-{1C90B5A9-DCD7-3CD1-A697-BFF6CC98A4E8}" dt="2021-01-14T20:12:07.134" v="1503"/>
        <pc:sldMkLst>
          <pc:docMk/>
          <pc:sldMk cId="239847310" sldId="282"/>
        </pc:sldMkLst>
        <pc:spChg chg="mod">
          <ac:chgData name="Schwartz, Scott (gck8gd)" userId="S::gck8gd@virginia.edu::b9bb6145-a89d-4415-a5be-417b375d8448" providerId="AD" clId="Web-{1C90B5A9-DCD7-3CD1-A697-BFF6CC98A4E8}" dt="2021-01-14T19:58:30.587" v="995" actId="20577"/>
          <ac:spMkLst>
            <pc:docMk/>
            <pc:sldMk cId="239847310" sldId="282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19:38:02.031" v="975"/>
          <ac:spMkLst>
            <pc:docMk/>
            <pc:sldMk cId="239847310" sldId="282"/>
            <ac:spMk id="6" creationId="{46670F68-52A0-450F-BCBC-330FB59CF439}"/>
          </ac:spMkLst>
        </pc:spChg>
        <pc:picChg chg="del">
          <ac:chgData name="Schwartz, Scott (gck8gd)" userId="S::gck8gd@virginia.edu::b9bb6145-a89d-4415-a5be-417b375d8448" providerId="AD" clId="Web-{1C90B5A9-DCD7-3CD1-A697-BFF6CC98A4E8}" dt="2021-01-14T19:37:58.828" v="973"/>
          <ac:picMkLst>
            <pc:docMk/>
            <pc:sldMk cId="239847310" sldId="282"/>
            <ac:picMk id="3" creationId="{828A2237-5646-42F1-9570-7DBC8F5BCEDB}"/>
          </ac:picMkLst>
        </pc:picChg>
        <pc:picChg chg="add mod">
          <ac:chgData name="Schwartz, Scott (gck8gd)" userId="S::gck8gd@virginia.edu::b9bb6145-a89d-4415-a5be-417b375d8448" providerId="AD" clId="Web-{1C90B5A9-DCD7-3CD1-A697-BFF6CC98A4E8}" dt="2021-01-14T19:39:37.439" v="985" actId="1076"/>
          <ac:picMkLst>
            <pc:docMk/>
            <pc:sldMk cId="239847310" sldId="282"/>
            <ac:picMk id="7" creationId="{7AA1C41A-1216-4E55-9906-5284AEB6D591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9:37:58.828" v="972"/>
          <ac:picMkLst>
            <pc:docMk/>
            <pc:sldMk cId="239847310" sldId="282"/>
            <ac:picMk id="8" creationId="{0E36D8EA-4173-4FB3-94D5-149253B00A0B}"/>
          </ac:picMkLst>
        </pc:picChg>
        <pc:picChg chg="add">
          <ac:chgData name="Schwartz, Scott (gck8gd)" userId="S::gck8gd@virginia.edu::b9bb6145-a89d-4415-a5be-417b375d8448" providerId="AD" clId="Web-{1C90B5A9-DCD7-3CD1-A697-BFF6CC98A4E8}" dt="2021-01-14T19:38:14.391" v="978"/>
          <ac:picMkLst>
            <pc:docMk/>
            <pc:sldMk cId="239847310" sldId="282"/>
            <ac:picMk id="9" creationId="{377F67A5-AB59-4C9B-896D-8992C213BA8A}"/>
          </ac:picMkLst>
        </pc:picChg>
        <pc:picChg chg="add mod">
          <ac:chgData name="Schwartz, Scott (gck8gd)" userId="S::gck8gd@virginia.edu::b9bb6145-a89d-4415-a5be-417b375d8448" providerId="AD" clId="Web-{1C90B5A9-DCD7-3CD1-A697-BFF6CC98A4E8}" dt="2021-01-14T19:39:34.064" v="984" actId="1076"/>
          <ac:picMkLst>
            <pc:docMk/>
            <pc:sldMk cId="239847310" sldId="282"/>
            <ac:picMk id="10" creationId="{DE031310-D341-4136-A944-8D0B1FA0DF72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9:38:03.140" v="976"/>
          <ac:picMkLst>
            <pc:docMk/>
            <pc:sldMk cId="239847310" sldId="282"/>
            <ac:picMk id="11" creationId="{B899C441-C9FD-4C53-BDF9-AD0A0C557826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19:38:00.047" v="974"/>
          <ac:picMkLst>
            <pc:docMk/>
            <pc:sldMk cId="239847310" sldId="282"/>
            <ac:picMk id="17" creationId="{622C86FE-C3B6-45F4-97A5-AE85B80A2805}"/>
          </ac:picMkLst>
        </pc:picChg>
      </pc:sldChg>
      <pc:sldChg chg="addSp delSp modSp add replId modNotes">
        <pc:chgData name="Schwartz, Scott (gck8gd)" userId="S::gck8gd@virginia.edu::b9bb6145-a89d-4415-a5be-417b375d8448" providerId="AD" clId="Web-{1C90B5A9-DCD7-3CD1-A697-BFF6CC98A4E8}" dt="2021-01-14T20:18:37.736" v="1539"/>
        <pc:sldMkLst>
          <pc:docMk/>
          <pc:sldMk cId="2085787569" sldId="283"/>
        </pc:sldMkLst>
        <pc:spChg chg="add del mod">
          <ac:chgData name="Schwartz, Scott (gck8gd)" userId="S::gck8gd@virginia.edu::b9bb6145-a89d-4415-a5be-417b375d8448" providerId="AD" clId="Web-{1C90B5A9-DCD7-3CD1-A697-BFF6CC98A4E8}" dt="2021-01-14T20:09:40.303" v="1466"/>
          <ac:spMkLst>
            <pc:docMk/>
            <pc:sldMk cId="2085787569" sldId="283"/>
            <ac:spMk id="3" creationId="{AAECE698-EB31-4747-ABF1-C7FBDDD66EDD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09:39.491" v="1465"/>
          <ac:spMkLst>
            <pc:docMk/>
            <pc:sldMk cId="2085787569" sldId="283"/>
            <ac:spMk id="5" creationId="{EE85633F-9C22-4B5A-B941-E420E9033588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20:09:41.241" v="1467"/>
          <ac:spMkLst>
            <pc:docMk/>
            <pc:sldMk cId="2085787569" sldId="283"/>
            <ac:spMk id="6" creationId="{E375C807-BF74-46D7-81D0-3070A4C3A6AB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18:34.595" v="1537"/>
          <ac:spMkLst>
            <pc:docMk/>
            <pc:sldMk cId="2085787569" sldId="283"/>
            <ac:spMk id="7" creationId="{5DB21220-295D-4435-8A64-93DCEDD46B82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18:37.205" v="1538"/>
          <ac:spMkLst>
            <pc:docMk/>
            <pc:sldMk cId="2085787569" sldId="283"/>
            <ac:spMk id="9" creationId="{BB6DB3C5-BE70-40DB-ADAE-6412207AC04E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20:18:37.736" v="1539"/>
          <ac:spMkLst>
            <pc:docMk/>
            <pc:sldMk cId="2085787569" sldId="283"/>
            <ac:spMk id="11" creationId="{B9C4866C-CEB8-4A2E-A73D-41AEEA939ABE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20:09:34.287" v="1463"/>
          <ac:spMkLst>
            <pc:docMk/>
            <pc:sldMk cId="2085787569" sldId="283"/>
            <ac:spMk id="17" creationId="{A32C8520-9063-459D-930D-0B1ED37AF189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20:09:36.506" v="1464"/>
          <ac:spMkLst>
            <pc:docMk/>
            <pc:sldMk cId="2085787569" sldId="283"/>
            <ac:spMk id="19" creationId="{643B7F57-0B60-457F-B4AA-5AB9D9C2CCFC}"/>
          </ac:spMkLst>
        </pc:spChg>
      </pc:sldChg>
      <pc:sldChg chg="addSp delSp modSp add ord replId">
        <pc:chgData name="Schwartz, Scott (gck8gd)" userId="S::gck8gd@virginia.edu::b9bb6145-a89d-4415-a5be-417b375d8448" providerId="AD" clId="Web-{1C90B5A9-DCD7-3CD1-A697-BFF6CC98A4E8}" dt="2021-01-14T20:21:54.630" v="1570" actId="20577"/>
        <pc:sldMkLst>
          <pc:docMk/>
          <pc:sldMk cId="1224005582" sldId="284"/>
        </pc:sldMkLst>
        <pc:spChg chg="add del mod">
          <ac:chgData name="Schwartz, Scott (gck8gd)" userId="S::gck8gd@virginia.edu::b9bb6145-a89d-4415-a5be-417b375d8448" providerId="AD" clId="Web-{1C90B5A9-DCD7-3CD1-A697-BFF6CC98A4E8}" dt="2021-01-14T20:21:33.239" v="1565"/>
          <ac:spMkLst>
            <pc:docMk/>
            <pc:sldMk cId="1224005582" sldId="284"/>
            <ac:spMk id="4" creationId="{BD77B178-519F-469D-A7F7-BB46F1E86914}"/>
          </ac:spMkLst>
        </pc:spChg>
        <pc:spChg chg="add del">
          <ac:chgData name="Schwartz, Scott (gck8gd)" userId="S::gck8gd@virginia.edu::b9bb6145-a89d-4415-a5be-417b375d8448" providerId="AD" clId="Web-{1C90B5A9-DCD7-3CD1-A697-BFF6CC98A4E8}" dt="2021-01-14T20:21:31.552" v="1564"/>
          <ac:spMkLst>
            <pc:docMk/>
            <pc:sldMk cId="1224005582" sldId="284"/>
            <ac:spMk id="5" creationId="{0C2BAEC1-E3C4-4ACA-B388-0835DA4B6B0C}"/>
          </ac:spMkLst>
        </pc:spChg>
        <pc:spChg chg="del mod">
          <ac:chgData name="Schwartz, Scott (gck8gd)" userId="S::gck8gd@virginia.edu::b9bb6145-a89d-4415-a5be-417b375d8448" providerId="AD" clId="Web-{1C90B5A9-DCD7-3CD1-A697-BFF6CC98A4E8}" dt="2021-01-14T20:21:27.099" v="1562"/>
          <ac:spMkLst>
            <pc:docMk/>
            <pc:sldMk cId="1224005582" sldId="284"/>
            <ac:spMk id="7" creationId="{5DB21220-295D-4435-8A64-93DCEDD46B82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20:21:54.630" v="1570" actId="20577"/>
          <ac:spMkLst>
            <pc:docMk/>
            <pc:sldMk cId="1224005582" sldId="284"/>
            <ac:spMk id="9" creationId="{B8523D69-7243-46FB-A5B0-FE49EAD86FAF}"/>
          </ac:spMkLst>
        </pc:spChg>
        <pc:picChg chg="add">
          <ac:chgData name="Schwartz, Scott (gck8gd)" userId="S::gck8gd@virginia.edu::b9bb6145-a89d-4415-a5be-417b375d8448" providerId="AD" clId="Web-{1C90B5A9-DCD7-3CD1-A697-BFF6CC98A4E8}" dt="2021-01-14T20:10:12.398" v="1489"/>
          <ac:picMkLst>
            <pc:docMk/>
            <pc:sldMk cId="1224005582" sldId="284"/>
            <ac:picMk id="2" creationId="{E2BA843D-EF99-4498-9098-BED464875C45}"/>
          </ac:picMkLst>
        </pc:picChg>
      </pc:sldChg>
      <pc:sldChg chg="addSp delSp modSp add ord replId">
        <pc:chgData name="Schwartz, Scott (gck8gd)" userId="S::gck8gd@virginia.edu::b9bb6145-a89d-4415-a5be-417b375d8448" providerId="AD" clId="Web-{1C90B5A9-DCD7-3CD1-A697-BFF6CC98A4E8}" dt="2021-01-14T20:22:22.084" v="1571" actId="20577"/>
        <pc:sldMkLst>
          <pc:docMk/>
          <pc:sldMk cId="3153057572" sldId="285"/>
        </pc:sldMkLst>
        <pc:spChg chg="add del mod">
          <ac:chgData name="Schwartz, Scott (gck8gd)" userId="S::gck8gd@virginia.edu::b9bb6145-a89d-4415-a5be-417b375d8448" providerId="AD" clId="Web-{1C90B5A9-DCD7-3CD1-A697-BFF6CC98A4E8}" dt="2021-01-14T20:10:46.086" v="1496"/>
          <ac:spMkLst>
            <pc:docMk/>
            <pc:sldMk cId="3153057572" sldId="285"/>
            <ac:spMk id="3" creationId="{29A3B9ED-8092-462B-A72D-4C173350B0C8}"/>
          </ac:spMkLst>
        </pc:spChg>
        <pc:spChg chg="del mod">
          <ac:chgData name="Schwartz, Scott (gck8gd)" userId="S::gck8gd@virginia.edu::b9bb6145-a89d-4415-a5be-417b375d8448" providerId="AD" clId="Web-{1C90B5A9-DCD7-3CD1-A697-BFF6CC98A4E8}" dt="2021-01-14T20:19:38.690" v="1540"/>
          <ac:spMkLst>
            <pc:docMk/>
            <pc:sldMk cId="3153057572" sldId="285"/>
            <ac:spMk id="7" creationId="{5DB21220-295D-4435-8A64-93DCEDD46B82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19:47.393" v="1545"/>
          <ac:spMkLst>
            <pc:docMk/>
            <pc:sldMk cId="3153057572" sldId="285"/>
            <ac:spMk id="11" creationId="{758327ED-D678-406C-AF9F-CA52B4065467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19:45.315" v="1544"/>
          <ac:spMkLst>
            <pc:docMk/>
            <pc:sldMk cId="3153057572" sldId="285"/>
            <ac:spMk id="15" creationId="{A6814BEA-BA2C-4DEA-A860-E9546D4DACF9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20:22:22.084" v="1571" actId="20577"/>
          <ac:spMkLst>
            <pc:docMk/>
            <pc:sldMk cId="3153057572" sldId="285"/>
            <ac:spMk id="17" creationId="{DA4AC70C-6C8F-45E9-B964-D0B5C370495B}"/>
          </ac:spMkLst>
        </pc:spChg>
        <pc:picChg chg="add">
          <ac:chgData name="Schwartz, Scott (gck8gd)" userId="S::gck8gd@virginia.edu::b9bb6145-a89d-4415-a5be-417b375d8448" providerId="AD" clId="Web-{1C90B5A9-DCD7-3CD1-A697-BFF6CC98A4E8}" dt="2021-01-14T20:10:43.039" v="1494"/>
          <ac:picMkLst>
            <pc:docMk/>
            <pc:sldMk cId="3153057572" sldId="285"/>
            <ac:picMk id="4" creationId="{271D2B73-3DB6-46F8-B044-6E1308DCECD7}"/>
          </ac:picMkLst>
        </pc:picChg>
        <pc:picChg chg="add">
          <ac:chgData name="Schwartz, Scott (gck8gd)" userId="S::gck8gd@virginia.edu::b9bb6145-a89d-4415-a5be-417b375d8448" providerId="AD" clId="Web-{1C90B5A9-DCD7-3CD1-A697-BFF6CC98A4E8}" dt="2021-01-14T20:10:43.054" v="1495"/>
          <ac:picMkLst>
            <pc:docMk/>
            <pc:sldMk cId="3153057572" sldId="285"/>
            <ac:picMk id="5" creationId="{35C97A7B-59BA-4318-84E6-04F89542DA8C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20:10:41.914" v="1492"/>
          <ac:picMkLst>
            <pc:docMk/>
            <pc:sldMk cId="3153057572" sldId="285"/>
            <ac:picMk id="12" creationId="{8E2E6879-FD35-4326-9645-0DBDCD0F085E}"/>
          </ac:picMkLst>
        </pc:picChg>
        <pc:picChg chg="del">
          <ac:chgData name="Schwartz, Scott (gck8gd)" userId="S::gck8gd@virginia.edu::b9bb6145-a89d-4415-a5be-417b375d8448" providerId="AD" clId="Web-{1C90B5A9-DCD7-3CD1-A697-BFF6CC98A4E8}" dt="2021-01-14T20:10:42.523" v="1493"/>
          <ac:picMkLst>
            <pc:docMk/>
            <pc:sldMk cId="3153057572" sldId="285"/>
            <ac:picMk id="13" creationId="{73B5F41F-759F-418B-BBC6-C8A091EFD060}"/>
          </ac:picMkLst>
        </pc:picChg>
      </pc:sldChg>
      <pc:sldChg chg="addSp delSp modSp add replId">
        <pc:chgData name="Schwartz, Scott (gck8gd)" userId="S::gck8gd@virginia.edu::b9bb6145-a89d-4415-a5be-417b375d8448" providerId="AD" clId="Web-{1C90B5A9-DCD7-3CD1-A697-BFF6CC98A4E8}" dt="2021-01-14T20:24:03.555" v="1588" actId="20577"/>
        <pc:sldMkLst>
          <pc:docMk/>
          <pc:sldMk cId="1239403967" sldId="286"/>
        </pc:sldMkLst>
        <pc:spChg chg="add del mod">
          <ac:chgData name="Schwartz, Scott (gck8gd)" userId="S::gck8gd@virginia.edu::b9bb6145-a89d-4415-a5be-417b375d8448" providerId="AD" clId="Web-{1C90B5A9-DCD7-3CD1-A697-BFF6CC98A4E8}" dt="2021-01-14T20:23:01.179" v="1574"/>
          <ac:spMkLst>
            <pc:docMk/>
            <pc:sldMk cId="1239403967" sldId="286"/>
            <ac:spMk id="4" creationId="{0087BD7B-D31A-4A21-B86E-AC5E35903540}"/>
          </ac:spMkLst>
        </pc:spChg>
        <pc:spChg chg="del">
          <ac:chgData name="Schwartz, Scott (gck8gd)" userId="S::gck8gd@virginia.edu::b9bb6145-a89d-4415-a5be-417b375d8448" providerId="AD" clId="Web-{1C90B5A9-DCD7-3CD1-A697-BFF6CC98A4E8}" dt="2021-01-14T20:22:55.866" v="1572"/>
          <ac:spMkLst>
            <pc:docMk/>
            <pc:sldMk cId="1239403967" sldId="286"/>
            <ac:spMk id="7" creationId="{5DB21220-295D-4435-8A64-93DCEDD46B82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23:06.757" v="1579"/>
          <ac:spMkLst>
            <pc:docMk/>
            <pc:sldMk cId="1239403967" sldId="286"/>
            <ac:spMk id="8" creationId="{88A367F5-7781-4CAE-A2C5-6BF67B8E4709}"/>
          </ac:spMkLst>
        </pc:spChg>
        <pc:spChg chg="add del mod">
          <ac:chgData name="Schwartz, Scott (gck8gd)" userId="S::gck8gd@virginia.edu::b9bb6145-a89d-4415-a5be-417b375d8448" providerId="AD" clId="Web-{1C90B5A9-DCD7-3CD1-A697-BFF6CC98A4E8}" dt="2021-01-14T20:23:05.413" v="1578"/>
          <ac:spMkLst>
            <pc:docMk/>
            <pc:sldMk cId="1239403967" sldId="286"/>
            <ac:spMk id="9" creationId="{3883F9A6-DE20-4EF8-B0D5-4159CAB272AD}"/>
          </ac:spMkLst>
        </pc:spChg>
        <pc:spChg chg="add mod">
          <ac:chgData name="Schwartz, Scott (gck8gd)" userId="S::gck8gd@virginia.edu::b9bb6145-a89d-4415-a5be-417b375d8448" providerId="AD" clId="Web-{1C90B5A9-DCD7-3CD1-A697-BFF6CC98A4E8}" dt="2021-01-14T20:24:03.555" v="1588" actId="20577"/>
          <ac:spMkLst>
            <pc:docMk/>
            <pc:sldMk cId="1239403967" sldId="286"/>
            <ac:spMk id="10" creationId="{1A8585B4-7EAB-4806-B026-7C1FDEF2DAFD}"/>
          </ac:spMkLst>
        </pc:spChg>
        <pc:picChg chg="del">
          <ac:chgData name="Schwartz, Scott (gck8gd)" userId="S::gck8gd@virginia.edu::b9bb6145-a89d-4415-a5be-417b375d8448" providerId="AD" clId="Web-{1C90B5A9-DCD7-3CD1-A697-BFF6CC98A4E8}" dt="2021-01-14T20:13:40.042" v="1515"/>
          <ac:picMkLst>
            <pc:docMk/>
            <pc:sldMk cId="1239403967" sldId="286"/>
            <ac:picMk id="2" creationId="{E2BA843D-EF99-4498-9098-BED464875C45}"/>
          </ac:picMkLst>
        </pc:picChg>
      </pc:sldChg>
    </pc:docChg>
  </pc:docChgLst>
  <pc:docChgLst>
    <pc:chgData name="Schwartz, Scott (gck8gd)" userId="S::gck8gd@virginia.edu::b9bb6145-a89d-4415-a5be-417b375d8448" providerId="AD" clId="Web-{EC662F40-F518-7DAA-F1E1-E576F58116A2}"/>
    <pc:docChg chg="modSld">
      <pc:chgData name="Schwartz, Scott (gck8gd)" userId="S::gck8gd@virginia.edu::b9bb6145-a89d-4415-a5be-417b375d8448" providerId="AD" clId="Web-{EC662F40-F518-7DAA-F1E1-E576F58116A2}" dt="2020-12-03T02:15:18.861" v="8"/>
      <pc:docMkLst>
        <pc:docMk/>
      </pc:docMkLst>
      <pc:sldChg chg="addSp delSp modSp">
        <pc:chgData name="Schwartz, Scott (gck8gd)" userId="S::gck8gd@virginia.edu::b9bb6145-a89d-4415-a5be-417b375d8448" providerId="AD" clId="Web-{EC662F40-F518-7DAA-F1E1-E576F58116A2}" dt="2020-12-03T02:13:58.968" v="3"/>
        <pc:sldMkLst>
          <pc:docMk/>
          <pc:sldMk cId="3346362790" sldId="258"/>
        </pc:sldMkLst>
        <pc:spChg chg="add">
          <ac:chgData name="Schwartz, Scott (gck8gd)" userId="S::gck8gd@virginia.edu::b9bb6145-a89d-4415-a5be-417b375d8448" providerId="AD" clId="Web-{EC662F40-F518-7DAA-F1E1-E576F58116A2}" dt="2020-12-03T02:13:58.968" v="3"/>
          <ac:spMkLst>
            <pc:docMk/>
            <pc:sldMk cId="3346362790" sldId="258"/>
            <ac:spMk id="4" creationId="{E7943F9A-1CAE-40DC-8192-4613989CD6EA}"/>
          </ac:spMkLst>
        </pc:spChg>
        <pc:spChg chg="del mod">
          <ac:chgData name="Schwartz, Scott (gck8gd)" userId="S::gck8gd@virginia.edu::b9bb6145-a89d-4415-a5be-417b375d8448" providerId="AD" clId="Web-{EC662F40-F518-7DAA-F1E1-E576F58116A2}" dt="2020-12-03T02:13:53.218" v="2"/>
          <ac:spMkLst>
            <pc:docMk/>
            <pc:sldMk cId="3346362790" sldId="258"/>
            <ac:spMk id="9" creationId="{97943A3B-F604-446E-9C79-705B94C637BA}"/>
          </ac:spMkLst>
        </pc:spChg>
      </pc:sldChg>
      <pc:sldChg chg="addSp delSp modSp">
        <pc:chgData name="Schwartz, Scott (gck8gd)" userId="S::gck8gd@virginia.edu::b9bb6145-a89d-4415-a5be-417b375d8448" providerId="AD" clId="Web-{EC662F40-F518-7DAA-F1E1-E576F58116A2}" dt="2020-12-03T02:15:18.861" v="8"/>
        <pc:sldMkLst>
          <pc:docMk/>
          <pc:sldMk cId="2875130215" sldId="262"/>
        </pc:sldMkLst>
        <pc:spChg chg="del">
          <ac:chgData name="Schwartz, Scott (gck8gd)" userId="S::gck8gd@virginia.edu::b9bb6145-a89d-4415-a5be-417b375d8448" providerId="AD" clId="Web-{EC662F40-F518-7DAA-F1E1-E576F58116A2}" dt="2020-12-03T02:15:11.407" v="4"/>
          <ac:spMkLst>
            <pc:docMk/>
            <pc:sldMk cId="2875130215" sldId="262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EC662F40-F518-7DAA-F1E1-E576F58116A2}" dt="2020-12-03T02:15:16.532" v="6"/>
          <ac:spMkLst>
            <pc:docMk/>
            <pc:sldMk cId="2875130215" sldId="262"/>
            <ac:spMk id="5" creationId="{938F191F-C65C-437B-86EC-CBA3DE3F0FD6}"/>
          </ac:spMkLst>
        </pc:spChg>
        <pc:spChg chg="add del">
          <ac:chgData name="Schwartz, Scott (gck8gd)" userId="S::gck8gd@virginia.edu::b9bb6145-a89d-4415-a5be-417b375d8448" providerId="AD" clId="Web-{EC662F40-F518-7DAA-F1E1-E576F58116A2}" dt="2020-12-03T02:15:18.282" v="7"/>
          <ac:spMkLst>
            <pc:docMk/>
            <pc:sldMk cId="2875130215" sldId="262"/>
            <ac:spMk id="6" creationId="{23F83F56-51F1-4D2C-AB32-2C42F50D1068}"/>
          </ac:spMkLst>
        </pc:spChg>
        <pc:spChg chg="add mod">
          <ac:chgData name="Schwartz, Scott (gck8gd)" userId="S::gck8gd@virginia.edu::b9bb6145-a89d-4415-a5be-417b375d8448" providerId="AD" clId="Web-{EC662F40-F518-7DAA-F1E1-E576F58116A2}" dt="2020-12-03T02:15:18.861" v="8"/>
          <ac:spMkLst>
            <pc:docMk/>
            <pc:sldMk cId="2875130215" sldId="262"/>
            <ac:spMk id="10" creationId="{C71F2180-9D7E-4AF6-8574-7F70AE181266}"/>
          </ac:spMkLst>
        </pc:spChg>
      </pc:sldChg>
    </pc:docChg>
  </pc:docChgLst>
  <pc:docChgLst>
    <pc:chgData name="Schwartz, Scott (gck8gd)" userId="S::gck8gd@virginia.edu::b9bb6145-a89d-4415-a5be-417b375d8448" providerId="AD" clId="Web-{42FA3A08-C885-489F-ABDB-8AB7A4EE816C}"/>
    <pc:docChg chg="addSld delSld modSld sldOrd addMainMaster delMainMaster">
      <pc:chgData name="Schwartz, Scott (gck8gd)" userId="S::gck8gd@virginia.edu::b9bb6145-a89d-4415-a5be-417b375d8448" providerId="AD" clId="Web-{42FA3A08-C885-489F-ABDB-8AB7A4EE816C}" dt="2020-11-05T23:37:19.781" v="2093"/>
      <pc:docMkLst>
        <pc:docMk/>
      </pc:docMkLst>
      <pc:sldChg chg="addSp delSp modSp mod setBg modClrScheme setClrOvrMap chgLayout">
        <pc:chgData name="Schwartz, Scott (gck8gd)" userId="S::gck8gd@virginia.edu::b9bb6145-a89d-4415-a5be-417b375d8448" providerId="AD" clId="Web-{42FA3A08-C885-489F-ABDB-8AB7A4EE816C}" dt="2020-11-05T18:07:09.280" v="211" actId="20577"/>
        <pc:sldMkLst>
          <pc:docMk/>
          <pc:sldMk cId="3402371617" sldId="256"/>
        </pc:sldMkLst>
        <pc:spChg chg="mod">
          <ac:chgData name="Schwartz, Scott (gck8gd)" userId="S::gck8gd@virginia.edu::b9bb6145-a89d-4415-a5be-417b375d8448" providerId="AD" clId="Web-{42FA3A08-C885-489F-ABDB-8AB7A4EE816C}" dt="2020-11-05T17:18:17.786" v="67"/>
          <ac:spMkLst>
            <pc:docMk/>
            <pc:sldMk cId="3402371617" sldId="256"/>
            <ac:spMk id="2" creationId="{00000000-0000-0000-0000-000000000000}"/>
          </ac:spMkLst>
        </pc:spChg>
        <pc:spChg chg="mod">
          <ac:chgData name="Schwartz, Scott (gck8gd)" userId="S::gck8gd@virginia.edu::b9bb6145-a89d-4415-a5be-417b375d8448" providerId="AD" clId="Web-{42FA3A08-C885-489F-ABDB-8AB7A4EE816C}" dt="2020-11-05T18:07:09.280" v="211" actId="20577"/>
          <ac:spMkLst>
            <pc:docMk/>
            <pc:sldMk cId="3402371617" sldId="256"/>
            <ac:spMk id="3" creationId="{00000000-0000-0000-0000-000000000000}"/>
          </ac:spMkLst>
        </pc:spChg>
        <pc:spChg chg="add del">
          <ac:chgData name="Schwartz, Scott (gck8gd)" userId="S::gck8gd@virginia.edu::b9bb6145-a89d-4415-a5be-417b375d8448" providerId="AD" clId="Web-{42FA3A08-C885-489F-ABDB-8AB7A4EE816C}" dt="2020-11-05T17:18:17.786" v="67"/>
          <ac:spMkLst>
            <pc:docMk/>
            <pc:sldMk cId="3402371617" sldId="256"/>
            <ac:spMk id="5" creationId="{1E644DE9-8D09-43E2-BA69-F57482CFC93A}"/>
          </ac:spMkLst>
        </pc:spChg>
        <pc:spChg chg="add del">
          <ac:chgData name="Schwartz, Scott (gck8gd)" userId="S::gck8gd@virginia.edu::b9bb6145-a89d-4415-a5be-417b375d8448" providerId="AD" clId="Web-{42FA3A08-C885-489F-ABDB-8AB7A4EE816C}" dt="2020-11-05T17:18:17.786" v="67"/>
          <ac:spMkLst>
            <pc:docMk/>
            <pc:sldMk cId="3402371617" sldId="256"/>
            <ac:spMk id="6" creationId="{6C23C919-B32E-40FF-B3D8-631316E84E3E}"/>
          </ac:spMkLst>
        </pc:spChg>
        <pc:spChg chg="add del">
          <ac:chgData name="Schwartz, Scott (gck8gd)" userId="S::gck8gd@virginia.edu::b9bb6145-a89d-4415-a5be-417b375d8448" providerId="AD" clId="Web-{42FA3A08-C885-489F-ABDB-8AB7A4EE816C}" dt="2020-11-05T17:18:17.786" v="67"/>
          <ac:spMkLst>
            <pc:docMk/>
            <pc:sldMk cId="3402371617" sldId="256"/>
            <ac:spMk id="7" creationId="{61B17B84-F8A7-4053-9C9D-91E3CA7FFEFA}"/>
          </ac:spMkLst>
        </pc:spChg>
        <pc:spChg chg="add del">
          <ac:chgData name="Schwartz, Scott (gck8gd)" userId="S::gck8gd@virginia.edu::b9bb6145-a89d-4415-a5be-417b375d8448" providerId="AD" clId="Web-{42FA3A08-C885-489F-ABDB-8AB7A4EE816C}" dt="2020-11-05T17:16:25.943" v="65"/>
          <ac:spMkLst>
            <pc:docMk/>
            <pc:sldMk cId="3402371617" sldId="256"/>
            <ac:spMk id="9" creationId="{4AA13AD3-0A4F-475A-BEBB-DEEFF5C096C3}"/>
          </ac:spMkLst>
        </pc:spChg>
        <pc:spChg chg="add del">
          <ac:chgData name="Schwartz, Scott (gck8gd)" userId="S::gck8gd@virginia.edu::b9bb6145-a89d-4415-a5be-417b375d8448" providerId="AD" clId="Web-{42FA3A08-C885-489F-ABDB-8AB7A4EE816C}" dt="2020-11-05T17:16:25.943" v="65"/>
          <ac:spMkLst>
            <pc:docMk/>
            <pc:sldMk cId="3402371617" sldId="256"/>
            <ac:spMk id="11" creationId="{52F9B1C2-7D20-4F91-A660-197C98B9A3B1}"/>
          </ac:spMkLst>
        </pc:spChg>
        <pc:spChg chg="add del">
          <ac:chgData name="Schwartz, Scott (gck8gd)" userId="S::gck8gd@virginia.edu::b9bb6145-a89d-4415-a5be-417b375d8448" providerId="AD" clId="Web-{42FA3A08-C885-489F-ABDB-8AB7A4EE816C}" dt="2020-11-05T17:16:25.943" v="65"/>
          <ac:spMkLst>
            <pc:docMk/>
            <pc:sldMk cId="3402371617" sldId="256"/>
            <ac:spMk id="13" creationId="{A89C4E6E-ECA4-40E5-A54E-13E92B678E8C}"/>
          </ac:spMkLst>
        </pc:spChg>
        <pc:picChg chg="add del">
          <ac:chgData name="Schwartz, Scott (gck8gd)" userId="S::gck8gd@virginia.edu::b9bb6145-a89d-4415-a5be-417b375d8448" providerId="AD" clId="Web-{42FA3A08-C885-489F-ABDB-8AB7A4EE816C}" dt="2020-11-05T17:16:25.943" v="65"/>
          <ac:picMkLst>
            <pc:docMk/>
            <pc:sldMk cId="3402371617" sldId="256"/>
            <ac:picMk id="4" creationId="{4167EED3-F7D4-4F04-9333-A04A4025206C}"/>
          </ac:picMkLst>
        </pc:picChg>
        <pc:picChg chg="add del">
          <ac:chgData name="Schwartz, Scott (gck8gd)" userId="S::gck8gd@virginia.edu::b9bb6145-a89d-4415-a5be-417b375d8448" providerId="AD" clId="Web-{42FA3A08-C885-489F-ABDB-8AB7A4EE816C}" dt="2020-11-05T17:18:17.786" v="67"/>
          <ac:picMkLst>
            <pc:docMk/>
            <pc:sldMk cId="3402371617" sldId="256"/>
            <ac:picMk id="8" creationId="{4E44CA14-F1B0-4F78-BC73-005EDCAA9501}"/>
          </ac:picMkLst>
        </pc:picChg>
      </pc:sldChg>
      <pc:sldChg chg="addSp delSp modSp new modNotes">
        <pc:chgData name="Schwartz, Scott (gck8gd)" userId="S::gck8gd@virginia.edu::b9bb6145-a89d-4415-a5be-417b375d8448" providerId="AD" clId="Web-{42FA3A08-C885-489F-ABDB-8AB7A4EE816C}" dt="2020-11-05T18:13:12.985" v="445"/>
        <pc:sldMkLst>
          <pc:docMk/>
          <pc:sldMk cId="1029673113" sldId="257"/>
        </pc:sldMkLst>
        <pc:spChg chg="mod">
          <ac:chgData name="Schwartz, Scott (gck8gd)" userId="S::gck8gd@virginia.edu::b9bb6145-a89d-4415-a5be-417b375d8448" providerId="AD" clId="Web-{42FA3A08-C885-489F-ABDB-8AB7A4EE816C}" dt="2020-11-05T18:07:03.671" v="208" actId="20577"/>
          <ac:spMkLst>
            <pc:docMk/>
            <pc:sldMk cId="1029673113" sldId="257"/>
            <ac:spMk id="2" creationId="{BA58C394-A011-4D90-ABE8-4402590C9FB0}"/>
          </ac:spMkLst>
        </pc:spChg>
        <pc:spChg chg="del">
          <ac:chgData name="Schwartz, Scott (gck8gd)" userId="S::gck8gd@virginia.edu::b9bb6145-a89d-4415-a5be-417b375d8448" providerId="AD" clId="Web-{42FA3A08-C885-489F-ABDB-8AB7A4EE816C}" dt="2020-11-05T17:22:10.710" v="135"/>
          <ac:spMkLst>
            <pc:docMk/>
            <pc:sldMk cId="1029673113" sldId="257"/>
            <ac:spMk id="3" creationId="{1F70983D-0FA1-4C89-A8E1-C9B2BEEB33BA}"/>
          </ac:spMkLst>
        </pc:spChg>
        <pc:spChg chg="mod">
          <ac:chgData name="Schwartz, Scott (gck8gd)" userId="S::gck8gd@virginia.edu::b9bb6145-a89d-4415-a5be-417b375d8448" providerId="AD" clId="Web-{42FA3A08-C885-489F-ABDB-8AB7A4EE816C}" dt="2020-11-05T18:09:58.078" v="251" actId="14100"/>
          <ac:spMkLst>
            <pc:docMk/>
            <pc:sldMk cId="1029673113" sldId="257"/>
            <ac:spMk id="4" creationId="{46DA1B71-B264-4018-9CD4-A921B32A5BBC}"/>
          </ac:spMkLst>
        </pc:spChg>
        <pc:picChg chg="add mod ord">
          <ac:chgData name="Schwartz, Scott (gck8gd)" userId="S::gck8gd@virginia.edu::b9bb6145-a89d-4415-a5be-417b375d8448" providerId="AD" clId="Web-{42FA3A08-C885-489F-ABDB-8AB7A4EE816C}" dt="2020-11-05T18:09:22.265" v="240" actId="14100"/>
          <ac:picMkLst>
            <pc:docMk/>
            <pc:sldMk cId="1029673113" sldId="257"/>
            <ac:picMk id="5" creationId="{5B53F334-1981-436B-A116-CE001519AE4E}"/>
          </ac:picMkLst>
        </pc:picChg>
      </pc:sldChg>
      <pc:sldChg chg="addSp delSp modSp add replId modNotes">
        <pc:chgData name="Schwartz, Scott (gck8gd)" userId="S::gck8gd@virginia.edu::b9bb6145-a89d-4415-a5be-417b375d8448" providerId="AD" clId="Web-{42FA3A08-C885-489F-ABDB-8AB7A4EE816C}" dt="2020-11-05T18:16:13.157" v="551"/>
        <pc:sldMkLst>
          <pc:docMk/>
          <pc:sldMk cId="3346362790" sldId="258"/>
        </pc:sldMkLst>
        <pc:spChg chg="mod">
          <ac:chgData name="Schwartz, Scott (gck8gd)" userId="S::gck8gd@virginia.edu::b9bb6145-a89d-4415-a5be-417b375d8448" providerId="AD" clId="Web-{42FA3A08-C885-489F-ABDB-8AB7A4EE816C}" dt="2020-11-05T18:07:29.859" v="217" actId="20577"/>
          <ac:spMkLst>
            <pc:docMk/>
            <pc:sldMk cId="3346362790" sldId="258"/>
            <ac:spMk id="2" creationId="{BA58C394-A011-4D90-ABE8-4402590C9FB0}"/>
          </ac:spMkLst>
        </pc:spChg>
        <pc:spChg chg="del mod">
          <ac:chgData name="Schwartz, Scott (gck8gd)" userId="S::gck8gd@virginia.edu::b9bb6145-a89d-4415-a5be-417b375d8448" providerId="AD" clId="Web-{42FA3A08-C885-489F-ABDB-8AB7A4EE816C}" dt="2020-11-05T18:08:10.578" v="231"/>
          <ac:spMkLst>
            <pc:docMk/>
            <pc:sldMk cId="3346362790" sldId="258"/>
            <ac:spMk id="4" creationId="{46DA1B71-B264-4018-9CD4-A921B32A5BBC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8:06:14.374" v="157"/>
          <ac:spMkLst>
            <pc:docMk/>
            <pc:sldMk cId="3346362790" sldId="258"/>
            <ac:spMk id="6" creationId="{0C711EC7-A00F-4FEC-914B-6BC5949CDFAC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8:08:19.109" v="233"/>
          <ac:spMkLst>
            <pc:docMk/>
            <pc:sldMk cId="3346362790" sldId="258"/>
            <ac:spMk id="7" creationId="{A42258AF-9DF3-452B-A3CD-2F27968BD7F6}"/>
          </ac:spMkLst>
        </pc:spChg>
        <pc:spChg chg="add mod">
          <ac:chgData name="Schwartz, Scott (gck8gd)" userId="S::gck8gd@virginia.edu::b9bb6145-a89d-4415-a5be-417b375d8448" providerId="AD" clId="Web-{42FA3A08-C885-489F-ABDB-8AB7A4EE816C}" dt="2020-11-05T18:09:37.468" v="241" actId="20577"/>
          <ac:spMkLst>
            <pc:docMk/>
            <pc:sldMk cId="3346362790" sldId="258"/>
            <ac:spMk id="9" creationId="{97943A3B-F604-446E-9C79-705B94C637BA}"/>
          </ac:spMkLst>
        </pc:spChg>
        <pc:picChg chg="add mod ord">
          <ac:chgData name="Schwartz, Scott (gck8gd)" userId="S::gck8gd@virginia.edu::b9bb6145-a89d-4415-a5be-417b375d8448" providerId="AD" clId="Web-{42FA3A08-C885-489F-ABDB-8AB7A4EE816C}" dt="2020-11-05T18:07:15.812" v="214" actId="1076"/>
          <ac:picMkLst>
            <pc:docMk/>
            <pc:sldMk cId="3346362790" sldId="258"/>
            <ac:picMk id="3" creationId="{AE4AC880-3522-4817-AAD7-129DE4DF527C}"/>
          </ac:picMkLst>
        </pc:picChg>
        <pc:picChg chg="del">
          <ac:chgData name="Schwartz, Scott (gck8gd)" userId="S::gck8gd@virginia.edu::b9bb6145-a89d-4415-a5be-417b375d8448" providerId="AD" clId="Web-{42FA3A08-C885-489F-ABDB-8AB7A4EE816C}" dt="2020-11-05T17:41:07.143" v="156"/>
          <ac:picMkLst>
            <pc:docMk/>
            <pc:sldMk cId="3346362790" sldId="258"/>
            <ac:picMk id="5" creationId="{5B53F334-1981-436B-A116-CE001519AE4E}"/>
          </ac:picMkLst>
        </pc:picChg>
      </pc:sldChg>
      <pc:sldChg chg="addSp delSp modSp add replId modNotes">
        <pc:chgData name="Schwartz, Scott (gck8gd)" userId="S::gck8gd@virginia.edu::b9bb6145-a89d-4415-a5be-417b375d8448" providerId="AD" clId="Web-{42FA3A08-C885-489F-ABDB-8AB7A4EE816C}" dt="2020-11-05T18:14:52.048" v="521"/>
        <pc:sldMkLst>
          <pc:docMk/>
          <pc:sldMk cId="4193171258" sldId="259"/>
        </pc:sldMkLst>
        <pc:spChg chg="del mod">
          <ac:chgData name="Schwartz, Scott (gck8gd)" userId="S::gck8gd@virginia.edu::b9bb6145-a89d-4415-a5be-417b375d8448" providerId="AD" clId="Web-{42FA3A08-C885-489F-ABDB-8AB7A4EE816C}" dt="2020-11-05T18:10:09.484" v="252"/>
          <ac:spMkLst>
            <pc:docMk/>
            <pc:sldMk cId="4193171258" sldId="259"/>
            <ac:spMk id="4" creationId="{46DA1B71-B264-4018-9CD4-A921B32A5BBC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8:08:53.281" v="236"/>
          <ac:spMkLst>
            <pc:docMk/>
            <pc:sldMk cId="4193171258" sldId="259"/>
            <ac:spMk id="6" creationId="{6E61DB8E-A9C4-4FA2-B4AD-4481A654981C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8:10:36.750" v="254"/>
          <ac:spMkLst>
            <pc:docMk/>
            <pc:sldMk cId="4193171258" sldId="259"/>
            <ac:spMk id="9" creationId="{7894AC9A-E48F-4A0A-8691-1AEFEBD89D29}"/>
          </ac:spMkLst>
        </pc:spChg>
        <pc:spChg chg="add">
          <ac:chgData name="Schwartz, Scott (gck8gd)" userId="S::gck8gd@virginia.edu::b9bb6145-a89d-4415-a5be-417b375d8448" providerId="AD" clId="Web-{42FA3A08-C885-489F-ABDB-8AB7A4EE816C}" dt="2020-11-05T18:10:09.859" v="253"/>
          <ac:spMkLst>
            <pc:docMk/>
            <pc:sldMk cId="4193171258" sldId="259"/>
            <ac:spMk id="11" creationId="{9068A7C6-B619-43FD-99D6-BA89720C0DC7}"/>
          </ac:spMkLst>
        </pc:spChg>
        <pc:picChg chg="del">
          <ac:chgData name="Schwartz, Scott (gck8gd)" userId="S::gck8gd@virginia.edu::b9bb6145-a89d-4415-a5be-417b375d8448" providerId="AD" clId="Web-{42FA3A08-C885-489F-ABDB-8AB7A4EE816C}" dt="2020-11-05T18:08:42.609" v="235"/>
          <ac:picMkLst>
            <pc:docMk/>
            <pc:sldMk cId="4193171258" sldId="259"/>
            <ac:picMk id="5" creationId="{5B53F334-1981-436B-A116-CE001519AE4E}"/>
          </ac:picMkLst>
        </pc:picChg>
        <pc:picChg chg="add mod ord">
          <ac:chgData name="Schwartz, Scott (gck8gd)" userId="S::gck8gd@virginia.edu::b9bb6145-a89d-4415-a5be-417b375d8448" providerId="AD" clId="Web-{42FA3A08-C885-489F-ABDB-8AB7A4EE816C}" dt="2020-11-05T18:09:02.250" v="237" actId="14100"/>
          <ac:picMkLst>
            <pc:docMk/>
            <pc:sldMk cId="4193171258" sldId="259"/>
            <ac:picMk id="7" creationId="{9FA0A63D-6267-494D-85CD-96A3F432B5EF}"/>
          </ac:picMkLst>
        </pc:picChg>
        <pc:picChg chg="add del mod">
          <ac:chgData name="Schwartz, Scott (gck8gd)" userId="S::gck8gd@virginia.edu::b9bb6145-a89d-4415-a5be-417b375d8448" providerId="AD" clId="Web-{42FA3A08-C885-489F-ABDB-8AB7A4EE816C}" dt="2020-11-05T18:14:52.048" v="521"/>
          <ac:picMkLst>
            <pc:docMk/>
            <pc:sldMk cId="4193171258" sldId="259"/>
            <ac:picMk id="12" creationId="{437316DE-89AC-4918-AAD6-D3B64B4DEC00}"/>
          </ac:picMkLst>
        </pc:picChg>
      </pc:sldChg>
      <pc:sldChg chg="modSp add replId">
        <pc:chgData name="Schwartz, Scott (gck8gd)" userId="S::gck8gd@virginia.edu::b9bb6145-a89d-4415-a5be-417b375d8448" providerId="AD" clId="Web-{42FA3A08-C885-489F-ABDB-8AB7A4EE816C}" dt="2020-11-05T18:15:43.173" v="527" actId="1076"/>
        <pc:sldMkLst>
          <pc:docMk/>
          <pc:sldMk cId="705785941" sldId="260"/>
        </pc:sldMkLst>
        <pc:picChg chg="mod">
          <ac:chgData name="Schwartz, Scott (gck8gd)" userId="S::gck8gd@virginia.edu::b9bb6145-a89d-4415-a5be-417b375d8448" providerId="AD" clId="Web-{42FA3A08-C885-489F-ABDB-8AB7A4EE816C}" dt="2020-11-05T18:15:43.173" v="527" actId="1076"/>
          <ac:picMkLst>
            <pc:docMk/>
            <pc:sldMk cId="705785941" sldId="260"/>
            <ac:picMk id="12" creationId="{437316DE-89AC-4918-AAD6-D3B64B4DEC00}"/>
          </ac:picMkLst>
        </pc:picChg>
      </pc:sldChg>
      <pc:sldChg chg="addSp delSp modSp new modNotes">
        <pc:chgData name="Schwartz, Scott (gck8gd)" userId="S::gck8gd@virginia.edu::b9bb6145-a89d-4415-a5be-417b375d8448" providerId="AD" clId="Web-{42FA3A08-C885-489F-ABDB-8AB7A4EE816C}" dt="2020-11-05T18:39:52.570" v="802" actId="20577"/>
        <pc:sldMkLst>
          <pc:docMk/>
          <pc:sldMk cId="1682183549" sldId="261"/>
        </pc:sldMkLst>
        <pc:spChg chg="mod">
          <ac:chgData name="Schwartz, Scott (gck8gd)" userId="S::gck8gd@virginia.edu::b9bb6145-a89d-4415-a5be-417b375d8448" providerId="AD" clId="Web-{42FA3A08-C885-489F-ABDB-8AB7A4EE816C}" dt="2020-11-05T18:23:08.878" v="591" actId="20577"/>
          <ac:spMkLst>
            <pc:docMk/>
            <pc:sldMk cId="1682183549" sldId="261"/>
            <ac:spMk id="2" creationId="{5F81F36F-A3FC-4991-AD47-DF21E1667015}"/>
          </ac:spMkLst>
        </pc:spChg>
        <pc:spChg chg="del">
          <ac:chgData name="Schwartz, Scott (gck8gd)" userId="S::gck8gd@virginia.edu::b9bb6145-a89d-4415-a5be-417b375d8448" providerId="AD" clId="Web-{42FA3A08-C885-489F-ABDB-8AB7A4EE816C}" dt="2020-11-05T18:22:50.847" v="557"/>
          <ac:spMkLst>
            <pc:docMk/>
            <pc:sldMk cId="1682183549" sldId="261"/>
            <ac:spMk id="3" creationId="{FD1231CE-0929-4BFF-ADD8-616A2D35E336}"/>
          </ac:spMkLst>
        </pc:spChg>
        <pc:spChg chg="mod">
          <ac:chgData name="Schwartz, Scott (gck8gd)" userId="S::gck8gd@virginia.edu::b9bb6145-a89d-4415-a5be-417b375d8448" providerId="AD" clId="Web-{42FA3A08-C885-489F-ABDB-8AB7A4EE816C}" dt="2020-11-05T18:39:52.570" v="802" actId="20577"/>
          <ac:spMkLst>
            <pc:docMk/>
            <pc:sldMk cId="1682183549" sldId="261"/>
            <ac:spMk id="4" creationId="{D224C21D-F8EE-44E0-AFC5-129B236BF103}"/>
          </ac:spMkLst>
        </pc:spChg>
        <pc:picChg chg="add mod ord">
          <ac:chgData name="Schwartz, Scott (gck8gd)" userId="S::gck8gd@virginia.edu::b9bb6145-a89d-4415-a5be-417b375d8448" providerId="AD" clId="Web-{42FA3A08-C885-489F-ABDB-8AB7A4EE816C}" dt="2020-11-05T18:30:30.114" v="634" actId="1076"/>
          <ac:picMkLst>
            <pc:docMk/>
            <pc:sldMk cId="1682183549" sldId="261"/>
            <ac:picMk id="5" creationId="{E0ADB4E2-DA2F-4895-88E8-C46187F35D0B}"/>
          </ac:picMkLst>
        </pc:picChg>
      </pc:sldChg>
      <pc:sldChg chg="addSp delSp modSp add replId modNotes">
        <pc:chgData name="Schwartz, Scott (gck8gd)" userId="S::gck8gd@virginia.edu::b9bb6145-a89d-4415-a5be-417b375d8448" providerId="AD" clId="Web-{42FA3A08-C885-489F-ABDB-8AB7A4EE816C}" dt="2020-11-05T18:39:45.461" v="791" actId="20577"/>
        <pc:sldMkLst>
          <pc:docMk/>
          <pc:sldMk cId="2875130215" sldId="262"/>
        </pc:sldMkLst>
        <pc:spChg chg="mod">
          <ac:chgData name="Schwartz, Scott (gck8gd)" userId="S::gck8gd@virginia.edu::b9bb6145-a89d-4415-a5be-417b375d8448" providerId="AD" clId="Web-{42FA3A08-C885-489F-ABDB-8AB7A4EE816C}" dt="2020-11-05T18:39:45.461" v="791" actId="20577"/>
          <ac:spMkLst>
            <pc:docMk/>
            <pc:sldMk cId="2875130215" sldId="262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8:30:13.286" v="631"/>
          <ac:spMkLst>
            <pc:docMk/>
            <pc:sldMk cId="2875130215" sldId="262"/>
            <ac:spMk id="6" creationId="{91127E11-E065-415B-A997-94ADAE9E23CB}"/>
          </ac:spMkLst>
        </pc:spChg>
        <pc:picChg chg="del">
          <ac:chgData name="Schwartz, Scott (gck8gd)" userId="S::gck8gd@virginia.edu::b9bb6145-a89d-4415-a5be-417b375d8448" providerId="AD" clId="Web-{42FA3A08-C885-489F-ABDB-8AB7A4EE816C}" dt="2020-11-05T18:30:05.083" v="630"/>
          <ac:picMkLst>
            <pc:docMk/>
            <pc:sldMk cId="2875130215" sldId="262"/>
            <ac:picMk id="5" creationId="{E0ADB4E2-DA2F-4895-88E8-C46187F35D0B}"/>
          </ac:picMkLst>
        </pc:picChg>
        <pc:picChg chg="add mod ord">
          <ac:chgData name="Schwartz, Scott (gck8gd)" userId="S::gck8gd@virginia.edu::b9bb6145-a89d-4415-a5be-417b375d8448" providerId="AD" clId="Web-{42FA3A08-C885-489F-ABDB-8AB7A4EE816C}" dt="2020-11-05T18:30:22.864" v="633" actId="1076"/>
          <ac:picMkLst>
            <pc:docMk/>
            <pc:sldMk cId="2875130215" sldId="262"/>
            <ac:picMk id="7" creationId="{F2D6E3F8-E6B1-4C93-A0F7-4127A185DB57}"/>
          </ac:picMkLst>
        </pc:picChg>
      </pc:sldChg>
      <pc:sldChg chg="addSp delSp modSp add ord replId modNotes">
        <pc:chgData name="Schwartz, Scott (gck8gd)" userId="S::gck8gd@virginia.edu::b9bb6145-a89d-4415-a5be-417b375d8448" providerId="AD" clId="Web-{42FA3A08-C885-489F-ABDB-8AB7A4EE816C}" dt="2020-11-05T19:46:29.845" v="1148"/>
        <pc:sldMkLst>
          <pc:docMk/>
          <pc:sldMk cId="1534828987" sldId="263"/>
        </pc:sldMkLst>
        <pc:spChg chg="mod">
          <ac:chgData name="Schwartz, Scott (gck8gd)" userId="S::gck8gd@virginia.edu::b9bb6145-a89d-4415-a5be-417b375d8448" providerId="AD" clId="Web-{42FA3A08-C885-489F-ABDB-8AB7A4EE816C}" dt="2020-11-05T19:00:09.673" v="816" actId="20577"/>
          <ac:spMkLst>
            <pc:docMk/>
            <pc:sldMk cId="1534828987" sldId="263"/>
            <ac:spMk id="2" creationId="{5F81F36F-A3FC-4991-AD47-DF21E1667015}"/>
          </ac:spMkLst>
        </pc:spChg>
        <pc:spChg chg="mod">
          <ac:chgData name="Schwartz, Scott (gck8gd)" userId="S::gck8gd@virginia.edu::b9bb6145-a89d-4415-a5be-417b375d8448" providerId="AD" clId="Web-{42FA3A08-C885-489F-ABDB-8AB7A4EE816C}" dt="2020-11-05T19:09:02.146" v="1052" actId="20577"/>
          <ac:spMkLst>
            <pc:docMk/>
            <pc:sldMk cId="1534828987" sldId="263"/>
            <ac:spMk id="4" creationId="{D224C21D-F8EE-44E0-AFC5-129B236BF103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9:10:29.864" v="1056"/>
          <ac:spMkLst>
            <pc:docMk/>
            <pc:sldMk cId="1534828987" sldId="263"/>
            <ac:spMk id="5" creationId="{C34A25C2-A5B9-4FF3-8290-570E49A77CD4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9:15:30.162" v="1064"/>
          <ac:spMkLst>
            <pc:docMk/>
            <pc:sldMk cId="1534828987" sldId="263"/>
            <ac:spMk id="9" creationId="{600C98FA-38A6-4534-92D1-5CD48C9B2148}"/>
          </ac:spMkLst>
        </pc:spChg>
        <pc:picChg chg="add del mod ord">
          <ac:chgData name="Schwartz, Scott (gck8gd)" userId="S::gck8gd@virginia.edu::b9bb6145-a89d-4415-a5be-417b375d8448" providerId="AD" clId="Web-{42FA3A08-C885-489F-ABDB-8AB7A4EE816C}" dt="2020-11-05T19:15:21.865" v="1063"/>
          <ac:picMkLst>
            <pc:docMk/>
            <pc:sldMk cId="1534828987" sldId="263"/>
            <ac:picMk id="6" creationId="{BC4A0FCD-FD6B-49E6-BA7C-9F4F1F0DAA6C}"/>
          </ac:picMkLst>
        </pc:picChg>
        <pc:picChg chg="del">
          <ac:chgData name="Schwartz, Scott (gck8gd)" userId="S::gck8gd@virginia.edu::b9bb6145-a89d-4415-a5be-417b375d8448" providerId="AD" clId="Web-{42FA3A08-C885-489F-ABDB-8AB7A4EE816C}" dt="2020-11-05T19:09:11.411" v="1055"/>
          <ac:picMkLst>
            <pc:docMk/>
            <pc:sldMk cId="1534828987" sldId="263"/>
            <ac:picMk id="7" creationId="{F2D6E3F8-E6B1-4C93-A0F7-4127A185DB57}"/>
          </ac:picMkLst>
        </pc:picChg>
        <pc:picChg chg="add mod ord">
          <ac:chgData name="Schwartz, Scott (gck8gd)" userId="S::gck8gd@virginia.edu::b9bb6145-a89d-4415-a5be-417b375d8448" providerId="AD" clId="Web-{42FA3A08-C885-489F-ABDB-8AB7A4EE816C}" dt="2020-11-05T19:15:44.412" v="1065" actId="1076"/>
          <ac:picMkLst>
            <pc:docMk/>
            <pc:sldMk cId="1534828987" sldId="263"/>
            <ac:picMk id="10" creationId="{B5F09230-9E77-4926-AB70-646AC4A269B6}"/>
          </ac:picMkLst>
        </pc:picChg>
        <pc:picChg chg="add mod">
          <ac:chgData name="Schwartz, Scott (gck8gd)" userId="S::gck8gd@virginia.edu::b9bb6145-a89d-4415-a5be-417b375d8448" providerId="AD" clId="Web-{42FA3A08-C885-489F-ABDB-8AB7A4EE816C}" dt="2020-11-05T19:16:14.756" v="1070" actId="1076"/>
          <ac:picMkLst>
            <pc:docMk/>
            <pc:sldMk cId="1534828987" sldId="263"/>
            <ac:picMk id="11" creationId="{B899C441-C9FD-4C53-BDF9-AD0A0C557826}"/>
          </ac:picMkLst>
        </pc:picChg>
      </pc:sldChg>
      <pc:sldChg chg="addSp delSp modSp add del replId">
        <pc:chgData name="Schwartz, Scott (gck8gd)" userId="S::gck8gd@virginia.edu::b9bb6145-a89d-4415-a5be-417b375d8448" providerId="AD" clId="Web-{42FA3A08-C885-489F-ABDB-8AB7A4EE816C}" dt="2020-11-05T19:15:51.725" v="1066"/>
        <pc:sldMkLst>
          <pc:docMk/>
          <pc:sldMk cId="698521977" sldId="264"/>
        </pc:sldMkLst>
        <pc:spChg chg="add del mod">
          <ac:chgData name="Schwartz, Scott (gck8gd)" userId="S::gck8gd@virginia.edu::b9bb6145-a89d-4415-a5be-417b375d8448" providerId="AD" clId="Web-{42FA3A08-C885-489F-ABDB-8AB7A4EE816C}" dt="2020-11-05T19:12:04.349" v="1060"/>
          <ac:spMkLst>
            <pc:docMk/>
            <pc:sldMk cId="698521977" sldId="264"/>
            <ac:spMk id="5" creationId="{08B9E46E-058D-4277-A8B5-E43142C871E5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9:12:09.943" v="1062"/>
          <ac:spMkLst>
            <pc:docMk/>
            <pc:sldMk cId="698521977" sldId="264"/>
            <ac:spMk id="9" creationId="{839FF0F9-1859-4F25-B3C0-4CE39B9C1CFA}"/>
          </ac:spMkLst>
        </pc:spChg>
        <pc:picChg chg="del">
          <ac:chgData name="Schwartz, Scott (gck8gd)" userId="S::gck8gd@virginia.edu::b9bb6145-a89d-4415-a5be-417b375d8448" providerId="AD" clId="Web-{42FA3A08-C885-489F-ABDB-8AB7A4EE816C}" dt="2020-11-05T19:11:51.849" v="1059"/>
          <ac:picMkLst>
            <pc:docMk/>
            <pc:sldMk cId="698521977" sldId="264"/>
            <ac:picMk id="6" creationId="{BC4A0FCD-FD6B-49E6-BA7C-9F4F1F0DAA6C}"/>
          </ac:picMkLst>
        </pc:picChg>
        <pc:picChg chg="add del mod ord">
          <ac:chgData name="Schwartz, Scott (gck8gd)" userId="S::gck8gd@virginia.edu::b9bb6145-a89d-4415-a5be-417b375d8448" providerId="AD" clId="Web-{42FA3A08-C885-489F-ABDB-8AB7A4EE816C}" dt="2020-11-05T19:12:04.865" v="1061"/>
          <ac:picMkLst>
            <pc:docMk/>
            <pc:sldMk cId="698521977" sldId="264"/>
            <ac:picMk id="7" creationId="{A5CABE3A-EE80-4322-9818-A786241023D3}"/>
          </ac:picMkLst>
        </pc:picChg>
        <pc:picChg chg="add mod ord">
          <ac:chgData name="Schwartz, Scott (gck8gd)" userId="S::gck8gd@virginia.edu::b9bb6145-a89d-4415-a5be-417b375d8448" providerId="AD" clId="Web-{42FA3A08-C885-489F-ABDB-8AB7A4EE816C}" dt="2020-11-05T19:12:09.943" v="1062"/>
          <ac:picMkLst>
            <pc:docMk/>
            <pc:sldMk cId="698521977" sldId="264"/>
            <ac:picMk id="10" creationId="{CF8A2BDB-FCF5-40DB-B952-F75058776737}"/>
          </ac:picMkLst>
        </pc:picChg>
      </pc:sldChg>
      <pc:sldChg chg="addSp delSp modSp add replId modNotes">
        <pc:chgData name="Schwartz, Scott (gck8gd)" userId="S::gck8gd@virginia.edu::b9bb6145-a89d-4415-a5be-417b375d8448" providerId="AD" clId="Web-{42FA3A08-C885-489F-ABDB-8AB7A4EE816C}" dt="2020-11-05T23:35:52.500" v="2044"/>
        <pc:sldMkLst>
          <pc:docMk/>
          <pc:sldMk cId="3709261737" sldId="264"/>
        </pc:sldMkLst>
        <pc:spChg chg="add del mod">
          <ac:chgData name="Schwartz, Scott (gck8gd)" userId="S::gck8gd@virginia.edu::b9bb6145-a89d-4415-a5be-417b375d8448" providerId="AD" clId="Web-{42FA3A08-C885-489F-ABDB-8AB7A4EE816C}" dt="2020-11-05T19:16:42.116" v="1074"/>
          <ac:spMkLst>
            <pc:docMk/>
            <pc:sldMk cId="3709261737" sldId="264"/>
            <ac:spMk id="5" creationId="{C2C63A55-9429-4AD5-A391-26E6FB1DD0CC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9:34:00.528" v="1117"/>
          <ac:spMkLst>
            <pc:docMk/>
            <pc:sldMk cId="3709261737" sldId="264"/>
            <ac:spMk id="9" creationId="{4331198E-ACFB-4955-8891-F118DE1E9748}"/>
          </ac:spMkLst>
        </pc:spChg>
        <pc:picChg chg="add del mod ord">
          <ac:chgData name="Schwartz, Scott (gck8gd)" userId="S::gck8gd@virginia.edu::b9bb6145-a89d-4415-a5be-417b375d8448" providerId="AD" clId="Web-{42FA3A08-C885-489F-ABDB-8AB7A4EE816C}" dt="2020-11-05T19:33:43.684" v="1115"/>
          <ac:picMkLst>
            <pc:docMk/>
            <pc:sldMk cId="3709261737" sldId="264"/>
            <ac:picMk id="6" creationId="{15BB9121-BD03-401B-A8EA-C2EFCE9F63E2}"/>
          </ac:picMkLst>
        </pc:picChg>
        <pc:picChg chg="add del mod ord">
          <ac:chgData name="Schwartz, Scott (gck8gd)" userId="S::gck8gd@virginia.edu::b9bb6145-a89d-4415-a5be-417b375d8448" providerId="AD" clId="Web-{42FA3A08-C885-489F-ABDB-8AB7A4EE816C}" dt="2020-11-05T19:33:45.262" v="1116"/>
          <ac:picMkLst>
            <pc:docMk/>
            <pc:sldMk cId="3709261737" sldId="264"/>
            <ac:picMk id="7" creationId="{13F68B55-3A51-4B9D-B194-DEB5828280BD}"/>
          </ac:picMkLst>
        </pc:picChg>
        <pc:picChg chg="del">
          <ac:chgData name="Schwartz, Scott (gck8gd)" userId="S::gck8gd@virginia.edu::b9bb6145-a89d-4415-a5be-417b375d8448" providerId="AD" clId="Web-{42FA3A08-C885-489F-ABDB-8AB7A4EE816C}" dt="2020-11-05T19:16:24.335" v="1072"/>
          <ac:picMkLst>
            <pc:docMk/>
            <pc:sldMk cId="3709261737" sldId="264"/>
            <ac:picMk id="10" creationId="{B5F09230-9E77-4926-AB70-646AC4A269B6}"/>
          </ac:picMkLst>
        </pc:picChg>
        <pc:picChg chg="del">
          <ac:chgData name="Schwartz, Scott (gck8gd)" userId="S::gck8gd@virginia.edu::b9bb6145-a89d-4415-a5be-417b375d8448" providerId="AD" clId="Web-{42FA3A08-C885-489F-ABDB-8AB7A4EE816C}" dt="2020-11-05T19:16:25.522" v="1073"/>
          <ac:picMkLst>
            <pc:docMk/>
            <pc:sldMk cId="3709261737" sldId="264"/>
            <ac:picMk id="11" creationId="{B899C441-C9FD-4C53-BDF9-AD0A0C557826}"/>
          </ac:picMkLst>
        </pc:picChg>
        <pc:picChg chg="add mod ord">
          <ac:chgData name="Schwartz, Scott (gck8gd)" userId="S::gck8gd@virginia.edu::b9bb6145-a89d-4415-a5be-417b375d8448" providerId="AD" clId="Web-{42FA3A08-C885-489F-ABDB-8AB7A4EE816C}" dt="2020-11-05T19:44:17.469" v="1139" actId="1076"/>
          <ac:picMkLst>
            <pc:docMk/>
            <pc:sldMk cId="3709261737" sldId="264"/>
            <ac:picMk id="12" creationId="{8E2E6879-FD35-4326-9645-0DBDCD0F085E}"/>
          </ac:picMkLst>
        </pc:picChg>
        <pc:picChg chg="add mod">
          <ac:chgData name="Schwartz, Scott (gck8gd)" userId="S::gck8gd@virginia.edu::b9bb6145-a89d-4415-a5be-417b375d8448" providerId="AD" clId="Web-{42FA3A08-C885-489F-ABDB-8AB7A4EE816C}" dt="2020-11-05T19:34:21.762" v="1122" actId="1076"/>
          <ac:picMkLst>
            <pc:docMk/>
            <pc:sldMk cId="3709261737" sldId="264"/>
            <ac:picMk id="13" creationId="{73B5F41F-759F-418B-BBC6-C8A091EFD060}"/>
          </ac:picMkLst>
        </pc:picChg>
        <pc:picChg chg="add del mod">
          <ac:chgData name="Schwartz, Scott (gck8gd)" userId="S::gck8gd@virginia.edu::b9bb6145-a89d-4415-a5be-417b375d8448" providerId="AD" clId="Web-{42FA3A08-C885-489F-ABDB-8AB7A4EE816C}" dt="2020-11-05T19:43:03.219" v="1127"/>
          <ac:picMkLst>
            <pc:docMk/>
            <pc:sldMk cId="3709261737" sldId="264"/>
            <ac:picMk id="14" creationId="{2B8A1E6D-62EA-43A3-8189-F802C71BD6C9}"/>
          </ac:picMkLst>
        </pc:picChg>
        <pc:picChg chg="add del mod">
          <ac:chgData name="Schwartz, Scott (gck8gd)" userId="S::gck8gd@virginia.edu::b9bb6145-a89d-4415-a5be-417b375d8448" providerId="AD" clId="Web-{42FA3A08-C885-489F-ABDB-8AB7A4EE816C}" dt="2020-11-05T19:44:35.048" v="1143"/>
          <ac:picMkLst>
            <pc:docMk/>
            <pc:sldMk cId="3709261737" sldId="264"/>
            <ac:picMk id="15" creationId="{3516880A-A08A-4FE2-B74C-0327587FD05E}"/>
          </ac:picMkLst>
        </pc:picChg>
      </pc:sldChg>
      <pc:sldChg chg="addSp delSp modSp add ord replId modNotes">
        <pc:chgData name="Schwartz, Scott (gck8gd)" userId="S::gck8gd@virginia.edu::b9bb6145-a89d-4415-a5be-417b375d8448" providerId="AD" clId="Web-{42FA3A08-C885-489F-ABDB-8AB7A4EE816C}" dt="2020-11-05T19:46:34.002" v="1150"/>
        <pc:sldMkLst>
          <pc:docMk/>
          <pc:sldMk cId="809795931" sldId="265"/>
        </pc:sldMkLst>
        <pc:spChg chg="add del mod">
          <ac:chgData name="Schwartz, Scott (gck8gd)" userId="S::gck8gd@virginia.edu::b9bb6145-a89d-4415-a5be-417b375d8448" providerId="AD" clId="Web-{42FA3A08-C885-489F-ABDB-8AB7A4EE816C}" dt="2020-11-05T19:20:52.086" v="1085"/>
          <ac:spMkLst>
            <pc:docMk/>
            <pc:sldMk cId="809795931" sldId="265"/>
            <ac:spMk id="7" creationId="{B2672C53-43EF-4A1E-AC6A-1B84E03C766D}"/>
          </ac:spMkLst>
        </pc:spChg>
        <pc:picChg chg="add del mod">
          <ac:chgData name="Schwartz, Scott (gck8gd)" userId="S::gck8gd@virginia.edu::b9bb6145-a89d-4415-a5be-417b375d8448" providerId="AD" clId="Web-{42FA3A08-C885-489F-ABDB-8AB7A4EE816C}" dt="2020-11-05T19:18:33.773" v="1080"/>
          <ac:picMkLst>
            <pc:docMk/>
            <pc:sldMk cId="809795931" sldId="265"/>
            <ac:picMk id="3" creationId="{521D7A9A-E38F-474F-858F-AC5E2BC2819B}"/>
          </ac:picMkLst>
        </pc:picChg>
        <pc:picChg chg="add mod ord">
          <ac:chgData name="Schwartz, Scott (gck8gd)" userId="S::gck8gd@virginia.edu::b9bb6145-a89d-4415-a5be-417b375d8448" providerId="AD" clId="Web-{42FA3A08-C885-489F-ABDB-8AB7A4EE816C}" dt="2020-11-05T19:33:20.371" v="1112" actId="14100"/>
          <ac:picMkLst>
            <pc:docMk/>
            <pc:sldMk cId="809795931" sldId="265"/>
            <ac:picMk id="8" creationId="{C74D6188-5B2D-4866-B353-1260A97CBF05}"/>
          </ac:picMkLst>
        </pc:picChg>
        <pc:picChg chg="add del mod">
          <ac:chgData name="Schwartz, Scott (gck8gd)" userId="S::gck8gd@virginia.edu::b9bb6145-a89d-4415-a5be-417b375d8448" providerId="AD" clId="Web-{42FA3A08-C885-489F-ABDB-8AB7A4EE816C}" dt="2020-11-05T19:21:27.477" v="1089"/>
          <ac:picMkLst>
            <pc:docMk/>
            <pc:sldMk cId="809795931" sldId="265"/>
            <ac:picMk id="9" creationId="{DF7A945A-EACD-469E-8551-77FFC6681692}"/>
          </ac:picMkLst>
        </pc:picChg>
        <pc:picChg chg="del">
          <ac:chgData name="Schwartz, Scott (gck8gd)" userId="S::gck8gd@virginia.edu::b9bb6145-a89d-4415-a5be-417b375d8448" providerId="AD" clId="Web-{42FA3A08-C885-489F-ABDB-8AB7A4EE816C}" dt="2020-11-05T19:20:40.039" v="1083"/>
          <ac:picMkLst>
            <pc:docMk/>
            <pc:sldMk cId="809795931" sldId="265"/>
            <ac:picMk id="10" creationId="{B5F09230-9E77-4926-AB70-646AC4A269B6}"/>
          </ac:picMkLst>
        </pc:picChg>
        <pc:picChg chg="del">
          <ac:chgData name="Schwartz, Scott (gck8gd)" userId="S::gck8gd@virginia.edu::b9bb6145-a89d-4415-a5be-417b375d8448" providerId="AD" clId="Web-{42FA3A08-C885-489F-ABDB-8AB7A4EE816C}" dt="2020-11-05T19:20:40.773" v="1084"/>
          <ac:picMkLst>
            <pc:docMk/>
            <pc:sldMk cId="809795931" sldId="265"/>
            <ac:picMk id="11" creationId="{B899C441-C9FD-4C53-BDF9-AD0A0C557826}"/>
          </ac:picMkLst>
        </pc:picChg>
        <pc:picChg chg="add mod">
          <ac:chgData name="Schwartz, Scott (gck8gd)" userId="S::gck8gd@virginia.edu::b9bb6145-a89d-4415-a5be-417b375d8448" providerId="AD" clId="Web-{42FA3A08-C885-489F-ABDB-8AB7A4EE816C}" dt="2020-11-05T19:33:33.653" v="1114" actId="14100"/>
          <ac:picMkLst>
            <pc:docMk/>
            <pc:sldMk cId="809795931" sldId="265"/>
            <ac:picMk id="12" creationId="{9BE84AF6-8AE4-434C-ACA0-95D6ED80AD0D}"/>
          </ac:picMkLst>
        </pc:picChg>
        <pc:picChg chg="add del mod">
          <ac:chgData name="Schwartz, Scott (gck8gd)" userId="S::gck8gd@virginia.edu::b9bb6145-a89d-4415-a5be-417b375d8448" providerId="AD" clId="Web-{42FA3A08-C885-489F-ABDB-8AB7A4EE816C}" dt="2020-11-05T19:27:57.104" v="1095"/>
          <ac:picMkLst>
            <pc:docMk/>
            <pc:sldMk cId="809795931" sldId="265"/>
            <ac:picMk id="14" creationId="{9B7CC469-A6BE-4204-AE43-5FB8590FDA99}"/>
          </ac:picMkLst>
        </pc:picChg>
      </pc:sldChg>
      <pc:sldChg chg="modSp add replId modNotes">
        <pc:chgData name="Schwartz, Scott (gck8gd)" userId="S::gck8gd@virginia.edu::b9bb6145-a89d-4415-a5be-417b375d8448" providerId="AD" clId="Web-{42FA3A08-C885-489F-ABDB-8AB7A4EE816C}" dt="2020-11-05T19:46:55.564" v="1152"/>
        <pc:sldMkLst>
          <pc:docMk/>
          <pc:sldMk cId="2750138069" sldId="266"/>
        </pc:sldMkLst>
        <pc:picChg chg="mod">
          <ac:chgData name="Schwartz, Scott (gck8gd)" userId="S::gck8gd@virginia.edu::b9bb6145-a89d-4415-a5be-417b375d8448" providerId="AD" clId="Web-{42FA3A08-C885-489F-ABDB-8AB7A4EE816C}" dt="2020-11-05T19:45:51.689" v="1147" actId="1076"/>
          <ac:picMkLst>
            <pc:docMk/>
            <pc:sldMk cId="2750138069" sldId="266"/>
            <ac:picMk id="15" creationId="{3516880A-A08A-4FE2-B74C-0327587FD05E}"/>
          </ac:picMkLst>
        </pc:picChg>
      </pc:sldChg>
      <pc:sldChg chg="addSp delSp modSp add del replId">
        <pc:chgData name="Schwartz, Scott (gck8gd)" userId="S::gck8gd@virginia.edu::b9bb6145-a89d-4415-a5be-417b375d8448" providerId="AD" clId="Web-{42FA3A08-C885-489F-ABDB-8AB7A4EE816C}" dt="2020-11-05T19:32:27.262" v="1105"/>
        <pc:sldMkLst>
          <pc:docMk/>
          <pc:sldMk cId="3567007315" sldId="266"/>
        </pc:sldMkLst>
        <pc:picChg chg="add del mod">
          <ac:chgData name="Schwartz, Scott (gck8gd)" userId="S::gck8gd@virginia.edu::b9bb6145-a89d-4415-a5be-417b375d8448" providerId="AD" clId="Web-{42FA3A08-C885-489F-ABDB-8AB7A4EE816C}" dt="2020-11-05T19:31:48.105" v="1104"/>
          <ac:picMkLst>
            <pc:docMk/>
            <pc:sldMk cId="3567007315" sldId="266"/>
            <ac:picMk id="3" creationId="{4BC54111-C4F6-4084-82C1-01CA6D9AD2FA}"/>
          </ac:picMkLst>
        </pc:picChg>
      </pc:sldChg>
      <pc:sldChg chg="modSp add replId modNotes">
        <pc:chgData name="Schwartz, Scott (gck8gd)" userId="S::gck8gd@virginia.edu::b9bb6145-a89d-4415-a5be-417b375d8448" providerId="AD" clId="Web-{42FA3A08-C885-489F-ABDB-8AB7A4EE816C}" dt="2020-11-05T23:37:19.781" v="2093"/>
        <pc:sldMkLst>
          <pc:docMk/>
          <pc:sldMk cId="515864953" sldId="267"/>
        </pc:sldMkLst>
        <pc:spChg chg="mod">
          <ac:chgData name="Schwartz, Scott (gck8gd)" userId="S::gck8gd@virginia.edu::b9bb6145-a89d-4415-a5be-417b375d8448" providerId="AD" clId="Web-{42FA3A08-C885-489F-ABDB-8AB7A4EE816C}" dt="2020-11-05T19:47:56.659" v="1189" actId="20577"/>
          <ac:spMkLst>
            <pc:docMk/>
            <pc:sldMk cId="515864953" sldId="267"/>
            <ac:spMk id="2" creationId="{5F81F36F-A3FC-4991-AD47-DF21E1667015}"/>
          </ac:spMkLst>
        </pc:spChg>
      </pc:sldChg>
      <pc:sldChg chg="addSp delSp modSp new modNotes">
        <pc:chgData name="Schwartz, Scott (gck8gd)" userId="S::gck8gd@virginia.edu::b9bb6145-a89d-4415-a5be-417b375d8448" providerId="AD" clId="Web-{42FA3A08-C885-489F-ABDB-8AB7A4EE816C}" dt="2020-11-05T23:35:40" v="2019"/>
        <pc:sldMkLst>
          <pc:docMk/>
          <pc:sldMk cId="1877945064" sldId="268"/>
        </pc:sldMkLst>
        <pc:spChg chg="del mod">
          <ac:chgData name="Schwartz, Scott (gck8gd)" userId="S::gck8gd@virginia.edu::b9bb6145-a89d-4415-a5be-417b375d8448" providerId="AD" clId="Web-{42FA3A08-C885-489F-ABDB-8AB7A4EE816C}" dt="2020-11-05T19:51:45.051" v="1300"/>
          <ac:spMkLst>
            <pc:docMk/>
            <pc:sldMk cId="1877945064" sldId="268"/>
            <ac:spMk id="2" creationId="{1C016B30-A118-4AD6-85C2-3C6E6A596806}"/>
          </ac:spMkLst>
        </pc:spChg>
        <pc:spChg chg="mod">
          <ac:chgData name="Schwartz, Scott (gck8gd)" userId="S::gck8gd@virginia.edu::b9bb6145-a89d-4415-a5be-417b375d8448" providerId="AD" clId="Web-{42FA3A08-C885-489F-ABDB-8AB7A4EE816C}" dt="2020-11-05T23:10:03.070" v="1990" actId="20577"/>
          <ac:spMkLst>
            <pc:docMk/>
            <pc:sldMk cId="1877945064" sldId="268"/>
            <ac:spMk id="3" creationId="{C6B00CD6-2A11-4DB8-9877-0C34C39ED22A}"/>
          </ac:spMkLst>
        </pc:spChg>
        <pc:spChg chg="add mod">
          <ac:chgData name="Schwartz, Scott (gck8gd)" userId="S::gck8gd@virginia.edu::b9bb6145-a89d-4415-a5be-417b375d8448" providerId="AD" clId="Web-{42FA3A08-C885-489F-ABDB-8AB7A4EE816C}" dt="2020-11-05T20:10:59.684" v="1535" actId="20577"/>
          <ac:spMkLst>
            <pc:docMk/>
            <pc:sldMk cId="1877945064" sldId="268"/>
            <ac:spMk id="5" creationId="{7A8E97C8-6EAC-4399-8FC8-8A2BBF483930}"/>
          </ac:spMkLst>
        </pc:spChg>
        <pc:spChg chg="add del mod">
          <ac:chgData name="Schwartz, Scott (gck8gd)" userId="S::gck8gd@virginia.edu::b9bb6145-a89d-4415-a5be-417b375d8448" providerId="AD" clId="Web-{42FA3A08-C885-489F-ABDB-8AB7A4EE816C}" dt="2020-11-05T19:52:02.426" v="1303"/>
          <ac:spMkLst>
            <pc:docMk/>
            <pc:sldMk cId="1877945064" sldId="268"/>
            <ac:spMk id="6" creationId="{A05C2173-D182-4C4E-A695-A42B97F0B34B}"/>
          </ac:spMkLst>
        </pc:spChg>
      </pc:sldChg>
      <pc:sldMasterChg chg="add del addSldLayout delSldLayout">
        <pc:chgData name="Schwartz, Scott (gck8gd)" userId="S::gck8gd@virginia.edu::b9bb6145-a89d-4415-a5be-417b375d8448" providerId="AD" clId="Web-{42FA3A08-C885-489F-ABDB-8AB7A4EE816C}" dt="2020-11-05T17:18:17.786" v="67"/>
        <pc:sldMasterMkLst>
          <pc:docMk/>
          <pc:sldMasterMk cId="0" sldId="2147483648"/>
        </pc:sldMasterMkLst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1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2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7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8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59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60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61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63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66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67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0" sldId="2147483648"/>
            <pc:sldLayoutMk cId="0" sldId="2147483668"/>
          </pc:sldLayoutMkLst>
        </pc:sldLayoutChg>
      </pc:sldMasterChg>
      <pc:sldMasterChg chg="add del addSldLayout delSldLayout">
        <pc:chgData name="Schwartz, Scott (gck8gd)" userId="S::gck8gd@virginia.edu::b9bb6145-a89d-4415-a5be-417b375d8448" providerId="AD" clId="Web-{42FA3A08-C885-489F-ABDB-8AB7A4EE816C}" dt="2020-11-05T17:16:25.943" v="65"/>
        <pc:sldMasterMkLst>
          <pc:docMk/>
          <pc:sldMasterMk cId="1860748418" sldId="2147483673"/>
        </pc:sldMasterMkLst>
        <pc:sldLayoutChg chg="add del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3661731780" sldId="2147483662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1153174469" sldId="2147483664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2815945955" sldId="2147483665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4215829931" sldId="2147483669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4030839551" sldId="2147483670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3035155584" sldId="2147483671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1418894875" sldId="2147483672"/>
          </pc:sldLayoutMkLst>
        </pc:sldLayoutChg>
        <pc:sldLayoutChg chg="add del replId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3910382739" sldId="2147483674"/>
          </pc:sldLayoutMkLst>
        </pc:sldLayoutChg>
        <pc:sldLayoutChg chg="add del replId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274009307" sldId="2147483675"/>
          </pc:sldLayoutMkLst>
        </pc:sldLayoutChg>
        <pc:sldLayoutChg chg="add del replId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3668974592" sldId="2147483676"/>
          </pc:sldLayoutMkLst>
        </pc:sldLayoutChg>
        <pc:sldLayoutChg chg="add del replId">
          <pc:chgData name="Schwartz, Scott (gck8gd)" userId="S::gck8gd@virginia.edu::b9bb6145-a89d-4415-a5be-417b375d8448" providerId="AD" clId="Web-{42FA3A08-C885-489F-ABDB-8AB7A4EE816C}" dt="2020-11-05T17:16:25.943" v="65"/>
          <pc:sldLayoutMkLst>
            <pc:docMk/>
            <pc:sldMasterMk cId="1860748418" sldId="2147483673"/>
            <pc:sldLayoutMk cId="3670904252" sldId="2147483677"/>
          </pc:sldLayoutMkLst>
        </pc:sldLayoutChg>
      </pc:sldMasterChg>
      <pc:sldMasterChg chg="add del addSldLayout delSldLayout">
        <pc:chgData name="Schwartz, Scott (gck8gd)" userId="S::gck8gd@virginia.edu::b9bb6145-a89d-4415-a5be-417b375d8448" providerId="AD" clId="Web-{42FA3A08-C885-489F-ABDB-8AB7A4EE816C}" dt="2020-11-05T17:18:17.786" v="67"/>
        <pc:sldMasterMkLst>
          <pc:docMk/>
          <pc:sldMasterMk cId="1977102673" sldId="2147483699"/>
        </pc:sldMasterMkLst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3021320519" sldId="2147483688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4057217505" sldId="2147483689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3553880769" sldId="2147483690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3416180519" sldId="2147483691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28822370" sldId="2147483692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2841257022" sldId="2147483693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4090889797" sldId="2147483694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2080328004" sldId="2147483695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3039959636" sldId="2147483696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4089226171" sldId="2147483697"/>
          </pc:sldLayoutMkLst>
        </pc:sldLayoutChg>
        <pc:sldLayoutChg chg="add del">
          <pc:chgData name="Schwartz, Scott (gck8gd)" userId="S::gck8gd@virginia.edu::b9bb6145-a89d-4415-a5be-417b375d8448" providerId="AD" clId="Web-{42FA3A08-C885-489F-ABDB-8AB7A4EE816C}" dt="2020-11-05T17:18:17.786" v="67"/>
          <pc:sldLayoutMkLst>
            <pc:docMk/>
            <pc:sldMasterMk cId="1977102673" sldId="2147483699"/>
            <pc:sldLayoutMk cId="46167751" sldId="2147483698"/>
          </pc:sldLayoutMkLst>
        </pc:sldLayoutChg>
      </pc:sldMasterChg>
    </pc:docChg>
  </pc:docChgLst>
  <pc:docChgLst>
    <pc:chgData name="Schwartz, Scott (gck8gd)" userId="S::gck8gd@virginia.edu::b9bb6145-a89d-4415-a5be-417b375d8448" providerId="AD" clId="Web-{C2FF938B-0E73-5191-6F2E-44843D835D2D}"/>
    <pc:docChg chg="modSld">
      <pc:chgData name="Schwartz, Scott (gck8gd)" userId="S::gck8gd@virginia.edu::b9bb6145-a89d-4415-a5be-417b375d8448" providerId="AD" clId="Web-{C2FF938B-0E73-5191-6F2E-44843D835D2D}" dt="2021-03-02T16:33:30.764" v="297" actId="20577"/>
      <pc:docMkLst>
        <pc:docMk/>
      </pc:docMkLst>
      <pc:sldChg chg="modNotes">
        <pc:chgData name="Schwartz, Scott (gck8gd)" userId="S::gck8gd@virginia.edu::b9bb6145-a89d-4415-a5be-417b375d8448" providerId="AD" clId="Web-{C2FF938B-0E73-5191-6F2E-44843D835D2D}" dt="2021-03-02T15:50:24.155" v="37"/>
        <pc:sldMkLst>
          <pc:docMk/>
          <pc:sldMk cId="1029673113" sldId="257"/>
        </pc:sldMkLst>
      </pc:sldChg>
      <pc:sldChg chg="modNotes">
        <pc:chgData name="Schwartz, Scott (gck8gd)" userId="S::gck8gd@virginia.edu::b9bb6145-a89d-4415-a5be-417b375d8448" providerId="AD" clId="Web-{C2FF938B-0E73-5191-6F2E-44843D835D2D}" dt="2021-03-02T15:51:06.344" v="45"/>
        <pc:sldMkLst>
          <pc:docMk/>
          <pc:sldMk cId="3346362790" sldId="258"/>
        </pc:sldMkLst>
      </pc:sldChg>
      <pc:sldChg chg="modNotes">
        <pc:chgData name="Schwartz, Scott (gck8gd)" userId="S::gck8gd@virginia.edu::b9bb6145-a89d-4415-a5be-417b375d8448" providerId="AD" clId="Web-{C2FF938B-0E73-5191-6F2E-44843D835D2D}" dt="2021-03-02T15:54:58.993" v="70"/>
        <pc:sldMkLst>
          <pc:docMk/>
          <pc:sldMk cId="4193171258" sldId="259"/>
        </pc:sldMkLst>
      </pc:sldChg>
      <pc:sldChg chg="modSp modNotes">
        <pc:chgData name="Schwartz, Scott (gck8gd)" userId="S::gck8gd@virginia.edu::b9bb6145-a89d-4415-a5be-417b375d8448" providerId="AD" clId="Web-{C2FF938B-0E73-5191-6F2E-44843D835D2D}" dt="2021-03-02T15:56:42.872" v="79"/>
        <pc:sldMkLst>
          <pc:docMk/>
          <pc:sldMk cId="705785941" sldId="260"/>
        </pc:sldMkLst>
        <pc:picChg chg="mod">
          <ac:chgData name="Schwartz, Scott (gck8gd)" userId="S::gck8gd@virginia.edu::b9bb6145-a89d-4415-a5be-417b375d8448" providerId="AD" clId="Web-{C2FF938B-0E73-5191-6F2E-44843D835D2D}" dt="2021-03-02T15:53:02.723" v="46" actId="14100"/>
          <ac:picMkLst>
            <pc:docMk/>
            <pc:sldMk cId="705785941" sldId="260"/>
            <ac:picMk id="12" creationId="{437316DE-89AC-4918-AAD6-D3B64B4DEC00}"/>
          </ac:picMkLst>
        </pc:picChg>
      </pc:sldChg>
      <pc:sldChg chg="modSp">
        <pc:chgData name="Schwartz, Scott (gck8gd)" userId="S::gck8gd@virginia.edu::b9bb6145-a89d-4415-a5be-417b375d8448" providerId="AD" clId="Web-{C2FF938B-0E73-5191-6F2E-44843D835D2D}" dt="2021-03-02T16:10:48.559" v="151" actId="20577"/>
        <pc:sldMkLst>
          <pc:docMk/>
          <pc:sldMk cId="1534828987" sldId="263"/>
        </pc:sldMkLst>
        <pc:spChg chg="mod">
          <ac:chgData name="Schwartz, Scott (gck8gd)" userId="S::gck8gd@virginia.edu::b9bb6145-a89d-4415-a5be-417b375d8448" providerId="AD" clId="Web-{C2FF938B-0E73-5191-6F2E-44843D835D2D}" dt="2021-03-02T16:10:48.559" v="151" actId="20577"/>
          <ac:spMkLst>
            <pc:docMk/>
            <pc:sldMk cId="1534828987" sldId="263"/>
            <ac:spMk id="22" creationId="{BBAE760E-34C1-4E92-A094-3D15C4D86653}"/>
          </ac:spMkLst>
        </pc:spChg>
      </pc:sldChg>
      <pc:sldChg chg="modSp">
        <pc:chgData name="Schwartz, Scott (gck8gd)" userId="S::gck8gd@virginia.edu::b9bb6145-a89d-4415-a5be-417b375d8448" providerId="AD" clId="Web-{C2FF938B-0E73-5191-6F2E-44843D835D2D}" dt="2021-03-02T16:08:01.365" v="148" actId="20577"/>
        <pc:sldMkLst>
          <pc:docMk/>
          <pc:sldMk cId="3709261737" sldId="264"/>
        </pc:sldMkLst>
        <pc:spChg chg="mod">
          <ac:chgData name="Schwartz, Scott (gck8gd)" userId="S::gck8gd@virginia.edu::b9bb6145-a89d-4415-a5be-417b375d8448" providerId="AD" clId="Web-{C2FF938B-0E73-5191-6F2E-44843D835D2D}" dt="2021-03-02T16:08:01.365" v="148" actId="20577"/>
          <ac:spMkLst>
            <pc:docMk/>
            <pc:sldMk cId="3709261737" sldId="264"/>
            <ac:spMk id="17" creationId="{A32C8520-9063-459D-930D-0B1ED37AF189}"/>
          </ac:spMkLst>
        </pc:spChg>
      </pc:sldChg>
      <pc:sldChg chg="modSp">
        <pc:chgData name="Schwartz, Scott (gck8gd)" userId="S::gck8gd@virginia.edu::b9bb6145-a89d-4415-a5be-417b375d8448" providerId="AD" clId="Web-{C2FF938B-0E73-5191-6F2E-44843D835D2D}" dt="2021-03-02T16:33:30.764" v="297" actId="20577"/>
        <pc:sldMkLst>
          <pc:docMk/>
          <pc:sldMk cId="515864953" sldId="267"/>
        </pc:sldMkLst>
        <pc:spChg chg="mod">
          <ac:chgData name="Schwartz, Scott (gck8gd)" userId="S::gck8gd@virginia.edu::b9bb6145-a89d-4415-a5be-417b375d8448" providerId="AD" clId="Web-{C2FF938B-0E73-5191-6F2E-44843D835D2D}" dt="2021-03-02T16:33:30.764" v="297" actId="20577"/>
          <ac:spMkLst>
            <pc:docMk/>
            <pc:sldMk cId="515864953" sldId="267"/>
            <ac:spMk id="4" creationId="{D224C21D-F8EE-44E0-AFC5-129B236BF103}"/>
          </ac:spMkLst>
        </pc:spChg>
      </pc:sldChg>
      <pc:sldChg chg="modNotes">
        <pc:chgData name="Schwartz, Scott (gck8gd)" userId="S::gck8gd@virginia.edu::b9bb6145-a89d-4415-a5be-417b375d8448" providerId="AD" clId="Web-{C2FF938B-0E73-5191-6F2E-44843D835D2D}" dt="2021-03-02T16:04:40.467" v="118"/>
        <pc:sldMkLst>
          <pc:docMk/>
          <pc:sldMk cId="461000475" sldId="274"/>
        </pc:sldMkLst>
      </pc:sldChg>
      <pc:sldChg chg="modSp modNotes">
        <pc:chgData name="Schwartz, Scott (gck8gd)" userId="S::gck8gd@virginia.edu::b9bb6145-a89d-4415-a5be-417b375d8448" providerId="AD" clId="Web-{C2FF938B-0E73-5191-6F2E-44843D835D2D}" dt="2021-03-02T16:06:22.799" v="125" actId="20577"/>
        <pc:sldMkLst>
          <pc:docMk/>
          <pc:sldMk cId="12814056" sldId="276"/>
        </pc:sldMkLst>
        <pc:spChg chg="mod">
          <ac:chgData name="Schwartz, Scott (gck8gd)" userId="S::gck8gd@virginia.edu::b9bb6145-a89d-4415-a5be-417b375d8448" providerId="AD" clId="Web-{C2FF938B-0E73-5191-6F2E-44843D835D2D}" dt="2021-03-02T16:06:22.799" v="125" actId="20577"/>
          <ac:spMkLst>
            <pc:docMk/>
            <pc:sldMk cId="12814056" sldId="276"/>
            <ac:spMk id="26" creationId="{AFB0D769-18D3-4B0A-8537-C0C56A41B224}"/>
          </ac:spMkLst>
        </pc:spChg>
      </pc:sldChg>
      <pc:sldChg chg="modSp modNotes">
        <pc:chgData name="Schwartz, Scott (gck8gd)" userId="S::gck8gd@virginia.edu::b9bb6145-a89d-4415-a5be-417b375d8448" providerId="AD" clId="Web-{C2FF938B-0E73-5191-6F2E-44843D835D2D}" dt="2021-03-02T16:06:27.627" v="127" actId="20577"/>
        <pc:sldMkLst>
          <pc:docMk/>
          <pc:sldMk cId="1097079926" sldId="278"/>
        </pc:sldMkLst>
        <pc:spChg chg="mod">
          <ac:chgData name="Schwartz, Scott (gck8gd)" userId="S::gck8gd@virginia.edu::b9bb6145-a89d-4415-a5be-417b375d8448" providerId="AD" clId="Web-{C2FF938B-0E73-5191-6F2E-44843D835D2D}" dt="2021-03-02T16:06:27.627" v="127" actId="20577"/>
          <ac:spMkLst>
            <pc:docMk/>
            <pc:sldMk cId="1097079926" sldId="278"/>
            <ac:spMk id="23" creationId="{D6C76B3A-AF73-4DFE-BAF5-4B17603525BF}"/>
          </ac:spMkLst>
        </pc:spChg>
      </pc:sldChg>
      <pc:sldChg chg="modSp">
        <pc:chgData name="Schwartz, Scott (gck8gd)" userId="S::gck8gd@virginia.edu::b9bb6145-a89d-4415-a5be-417b375d8448" providerId="AD" clId="Web-{C2FF938B-0E73-5191-6F2E-44843D835D2D}" dt="2021-03-02T16:10:57.512" v="155" actId="20577"/>
        <pc:sldMkLst>
          <pc:docMk/>
          <pc:sldMk cId="1100264111" sldId="280"/>
        </pc:sldMkLst>
        <pc:spChg chg="mod">
          <ac:chgData name="Schwartz, Scott (gck8gd)" userId="S::gck8gd@virginia.edu::b9bb6145-a89d-4415-a5be-417b375d8448" providerId="AD" clId="Web-{C2FF938B-0E73-5191-6F2E-44843D835D2D}" dt="2021-03-02T16:10:57.512" v="155" actId="20577"/>
          <ac:spMkLst>
            <pc:docMk/>
            <pc:sldMk cId="1100264111" sldId="280"/>
            <ac:spMk id="21" creationId="{01C91274-61C5-41A6-A365-483276426404}"/>
          </ac:spMkLst>
        </pc:spChg>
      </pc:sldChg>
      <pc:sldChg chg="modSp modNotes">
        <pc:chgData name="Schwartz, Scott (gck8gd)" userId="S::gck8gd@virginia.edu::b9bb6145-a89d-4415-a5be-417b375d8448" providerId="AD" clId="Web-{C2FF938B-0E73-5191-6F2E-44843D835D2D}" dt="2021-03-02T16:07:49.521" v="144" actId="20577"/>
        <pc:sldMkLst>
          <pc:docMk/>
          <pc:sldMk cId="1445480215" sldId="281"/>
        </pc:sldMkLst>
        <pc:spChg chg="mod">
          <ac:chgData name="Schwartz, Scott (gck8gd)" userId="S::gck8gd@virginia.edu::b9bb6145-a89d-4415-a5be-417b375d8448" providerId="AD" clId="Web-{C2FF938B-0E73-5191-6F2E-44843D835D2D}" dt="2021-03-02T16:07:49.521" v="144" actId="20577"/>
          <ac:spMkLst>
            <pc:docMk/>
            <pc:sldMk cId="1445480215" sldId="281"/>
            <ac:spMk id="23" creationId="{D6C76B3A-AF73-4DFE-BAF5-4B17603525BF}"/>
          </ac:spMkLst>
        </pc:spChg>
      </pc:sldChg>
      <pc:sldChg chg="modSp">
        <pc:chgData name="Schwartz, Scott (gck8gd)" userId="S::gck8gd@virginia.edu::b9bb6145-a89d-4415-a5be-417b375d8448" providerId="AD" clId="Web-{C2FF938B-0E73-5191-6F2E-44843D835D2D}" dt="2021-03-02T16:11:07.184" v="158" actId="20577"/>
        <pc:sldMkLst>
          <pc:docMk/>
          <pc:sldMk cId="2085787569" sldId="283"/>
        </pc:sldMkLst>
        <pc:spChg chg="mod">
          <ac:chgData name="Schwartz, Scott (gck8gd)" userId="S::gck8gd@virginia.edu::b9bb6145-a89d-4415-a5be-417b375d8448" providerId="AD" clId="Web-{C2FF938B-0E73-5191-6F2E-44843D835D2D}" dt="2021-03-02T16:11:07.184" v="158" actId="20577"/>
          <ac:spMkLst>
            <pc:docMk/>
            <pc:sldMk cId="2085787569" sldId="283"/>
            <ac:spMk id="11" creationId="{B9C4866C-CEB8-4A2E-A73D-41AEEA939ABE}"/>
          </ac:spMkLst>
        </pc:spChg>
      </pc:sldChg>
      <pc:sldChg chg="addSp delSp modSp">
        <pc:chgData name="Schwartz, Scott (gck8gd)" userId="S::gck8gd@virginia.edu::b9bb6145-a89d-4415-a5be-417b375d8448" providerId="AD" clId="Web-{C2FF938B-0E73-5191-6F2E-44843D835D2D}" dt="2021-03-02T16:19:30.718" v="192"/>
        <pc:sldMkLst>
          <pc:docMk/>
          <pc:sldMk cId="1224005582" sldId="284"/>
        </pc:sldMkLst>
        <pc:spChg chg="add del mod">
          <ac:chgData name="Schwartz, Scott (gck8gd)" userId="S::gck8gd@virginia.edu::b9bb6145-a89d-4415-a5be-417b375d8448" providerId="AD" clId="Web-{C2FF938B-0E73-5191-6F2E-44843D835D2D}" dt="2021-03-02T16:19:22.234" v="191"/>
          <ac:spMkLst>
            <pc:docMk/>
            <pc:sldMk cId="1224005582" sldId="284"/>
            <ac:spMk id="4" creationId="{32B26CD3-FE64-43B3-A400-7F105047984A}"/>
          </ac:spMkLst>
        </pc:spChg>
        <pc:spChg chg="add">
          <ac:chgData name="Schwartz, Scott (gck8gd)" userId="S::gck8gd@virginia.edu::b9bb6145-a89d-4415-a5be-417b375d8448" providerId="AD" clId="Web-{C2FF938B-0E73-5191-6F2E-44843D835D2D}" dt="2021-03-02T16:19:30.718" v="192"/>
          <ac:spMkLst>
            <pc:docMk/>
            <pc:sldMk cId="1224005582" sldId="284"/>
            <ac:spMk id="5" creationId="{04DB2DE6-0F44-4BEE-8DEA-EA94CABC6908}"/>
          </ac:spMkLst>
        </pc:spChg>
        <pc:spChg chg="del mod">
          <ac:chgData name="Schwartz, Scott (gck8gd)" userId="S::gck8gd@virginia.edu::b9bb6145-a89d-4415-a5be-417b375d8448" providerId="AD" clId="Web-{C2FF938B-0E73-5191-6F2E-44843D835D2D}" dt="2021-03-02T16:19:19.187" v="190"/>
          <ac:spMkLst>
            <pc:docMk/>
            <pc:sldMk cId="1224005582" sldId="284"/>
            <ac:spMk id="9" creationId="{B8523D69-7243-46FB-A5B0-FE49EAD86FAF}"/>
          </ac:spMkLst>
        </pc:spChg>
      </pc:sldChg>
      <pc:sldChg chg="addSp delSp modSp">
        <pc:chgData name="Schwartz, Scott (gck8gd)" userId="S::gck8gd@virginia.edu::b9bb6145-a89d-4415-a5be-417b375d8448" providerId="AD" clId="Web-{C2FF938B-0E73-5191-6F2E-44843D835D2D}" dt="2021-03-02T16:20:23.002" v="203" actId="20577"/>
        <pc:sldMkLst>
          <pc:docMk/>
          <pc:sldMk cId="3153057572" sldId="285"/>
        </pc:sldMkLst>
        <pc:spChg chg="add mod">
          <ac:chgData name="Schwartz, Scott (gck8gd)" userId="S::gck8gd@virginia.edu::b9bb6145-a89d-4415-a5be-417b375d8448" providerId="AD" clId="Web-{C2FF938B-0E73-5191-6F2E-44843D835D2D}" dt="2021-03-02T16:20:23.002" v="203" actId="20577"/>
          <ac:spMkLst>
            <pc:docMk/>
            <pc:sldMk cId="3153057572" sldId="285"/>
            <ac:spMk id="2" creationId="{420F355B-20BE-431D-8FCA-B7B22CC09E1D}"/>
          </ac:spMkLst>
        </pc:spChg>
        <pc:spChg chg="add del mod">
          <ac:chgData name="Schwartz, Scott (gck8gd)" userId="S::gck8gd@virginia.edu::b9bb6145-a89d-4415-a5be-417b375d8448" providerId="AD" clId="Web-{C2FF938B-0E73-5191-6F2E-44843D835D2D}" dt="2021-03-02T16:18:34.279" v="182"/>
          <ac:spMkLst>
            <pc:docMk/>
            <pc:sldMk cId="3153057572" sldId="285"/>
            <ac:spMk id="8" creationId="{820C5FCD-5773-4E1B-88FC-BBC7587392ED}"/>
          </ac:spMkLst>
        </pc:spChg>
        <pc:spChg chg="del mod">
          <ac:chgData name="Schwartz, Scott (gck8gd)" userId="S::gck8gd@virginia.edu::b9bb6145-a89d-4415-a5be-417b375d8448" providerId="AD" clId="Web-{C2FF938B-0E73-5191-6F2E-44843D835D2D}" dt="2021-03-02T16:18:15.606" v="181"/>
          <ac:spMkLst>
            <pc:docMk/>
            <pc:sldMk cId="3153057572" sldId="285"/>
            <ac:spMk id="17" creationId="{DA4AC70C-6C8F-45E9-B964-D0B5C370495B}"/>
          </ac:spMkLst>
        </pc:spChg>
      </pc:sldChg>
      <pc:sldChg chg="addSp delSp modSp">
        <pc:chgData name="Schwartz, Scott (gck8gd)" userId="S::gck8gd@virginia.edu::b9bb6145-a89d-4415-a5be-417b375d8448" providerId="AD" clId="Web-{C2FF938B-0E73-5191-6F2E-44843D835D2D}" dt="2021-03-02T16:21:09.206" v="206"/>
        <pc:sldMkLst>
          <pc:docMk/>
          <pc:sldMk cId="1239403967" sldId="286"/>
        </pc:sldMkLst>
        <pc:spChg chg="add del mod">
          <ac:chgData name="Schwartz, Scott (gck8gd)" userId="S::gck8gd@virginia.edu::b9bb6145-a89d-4415-a5be-417b375d8448" providerId="AD" clId="Web-{C2FF938B-0E73-5191-6F2E-44843D835D2D}" dt="2021-03-02T16:21:07.237" v="205"/>
          <ac:spMkLst>
            <pc:docMk/>
            <pc:sldMk cId="1239403967" sldId="286"/>
            <ac:spMk id="3" creationId="{F50ABEC0-8128-4820-9988-CA5A33BFEC49}"/>
          </ac:spMkLst>
        </pc:spChg>
        <pc:spChg chg="add mod">
          <ac:chgData name="Schwartz, Scott (gck8gd)" userId="S::gck8gd@virginia.edu::b9bb6145-a89d-4415-a5be-417b375d8448" providerId="AD" clId="Web-{C2FF938B-0E73-5191-6F2E-44843D835D2D}" dt="2021-03-02T16:21:09.206" v="206"/>
          <ac:spMkLst>
            <pc:docMk/>
            <pc:sldMk cId="1239403967" sldId="286"/>
            <ac:spMk id="4" creationId="{A9518E06-923D-4F6B-962E-F6ACC0E88DAF}"/>
          </ac:spMkLst>
        </pc:spChg>
        <pc:spChg chg="del">
          <ac:chgData name="Schwartz, Scott (gck8gd)" userId="S::gck8gd@virginia.edu::b9bb6145-a89d-4415-a5be-417b375d8448" providerId="AD" clId="Web-{C2FF938B-0E73-5191-6F2E-44843D835D2D}" dt="2021-03-02T16:21:04.831" v="204"/>
          <ac:spMkLst>
            <pc:docMk/>
            <pc:sldMk cId="1239403967" sldId="286"/>
            <ac:spMk id="10" creationId="{1A8585B4-7EAB-4806-B026-7C1FDEF2DAFD}"/>
          </ac:spMkLst>
        </pc:spChg>
      </pc:sldChg>
    </pc:docChg>
  </pc:docChgLst>
  <pc:docChgLst>
    <pc:chgData name="Schwartz, Scott (gck8gd)" userId="S::gck8gd@virginia.edu::b9bb6145-a89d-4415-a5be-417b375d8448" providerId="AD" clId="Web-{5CC249C9-11F3-BDA1-76D7-BF605CCC1B82}"/>
    <pc:docChg chg="modSld">
      <pc:chgData name="Schwartz, Scott (gck8gd)" userId="S::gck8gd@virginia.edu::b9bb6145-a89d-4415-a5be-417b375d8448" providerId="AD" clId="Web-{5CC249C9-11F3-BDA1-76D7-BF605CCC1B82}" dt="2020-11-05T23:38:20.985" v="1" actId="20577"/>
      <pc:docMkLst>
        <pc:docMk/>
      </pc:docMkLst>
      <pc:sldChg chg="modSp">
        <pc:chgData name="Schwartz, Scott (gck8gd)" userId="S::gck8gd@virginia.edu::b9bb6145-a89d-4415-a5be-417b375d8448" providerId="AD" clId="Web-{5CC249C9-11F3-BDA1-76D7-BF605CCC1B82}" dt="2020-11-05T23:38:20.985" v="0" actId="20577"/>
        <pc:sldMkLst>
          <pc:docMk/>
          <pc:sldMk cId="3402371617" sldId="256"/>
        </pc:sldMkLst>
        <pc:spChg chg="mod">
          <ac:chgData name="Schwartz, Scott (gck8gd)" userId="S::gck8gd@virginia.edu::b9bb6145-a89d-4415-a5be-417b375d8448" providerId="AD" clId="Web-{5CC249C9-11F3-BDA1-76D7-BF605CCC1B82}" dt="2020-11-05T23:38:20.985" v="0" actId="20577"/>
          <ac:spMkLst>
            <pc:docMk/>
            <pc:sldMk cId="3402371617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21D617-6D0E-48A6-9838-1368166178E3}" type="datetimeFigureOut">
              <a:rPr lang="en-US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A22A1-3B48-4E86-BDE5-BC0034AD0D8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81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Older; but, ran came across this when I was in graduate school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92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 little before all of this worst parts of the drama, some statisticians got involved.</a:t>
            </a:r>
          </a:p>
          <a:p>
            <a:r>
              <a:rPr lang="en-US" dirty="0">
                <a:cs typeface="Calibri"/>
              </a:rPr>
              <a:t>They didn't look at this (because it hadn't happened yet)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66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Which is actually based on this 2002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36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Instead, the stats folks used this 2008 Mann data/paper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31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They used the Mann 2008 data and came up with this</a:t>
            </a:r>
          </a:p>
          <a:p>
            <a:r>
              <a:rPr lang="en-US" dirty="0">
                <a:cs typeface="Calibri"/>
              </a:rPr>
              <a:t>- You will recreate this in your homework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4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Then they noted how different it was from what Mann reported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21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Then there was a huge discussion about it</a:t>
            </a:r>
          </a:p>
          <a:p>
            <a:r>
              <a:rPr lang="en-US" dirty="0">
                <a:cs typeface="Calibri"/>
              </a:rPr>
              <a:t>My review of it is that the statisticians are right.</a:t>
            </a:r>
          </a:p>
          <a:p>
            <a:r>
              <a:rPr lang="en-US" dirty="0">
                <a:cs typeface="Calibri"/>
              </a:rPr>
              <a:t>Like it's laughable hearing applied applications researchers arguing with the discipline researchers who made the methodology they're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71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I'll do this the opposite way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You will recreate this in your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74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I'll do this the opposite way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You will recreate this in your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568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I'll do this the opposite way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You will recreate this in your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03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I'll do this the opposite way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You will recreate this in your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75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guardian reported: </a:t>
            </a:r>
            <a:endParaRPr lang="en-US" dirty="0"/>
          </a:p>
          <a:p>
            <a:r>
              <a:rPr lang="en-US" dirty="0">
                <a:cs typeface="Calibri"/>
              </a:rPr>
              <a:t>- there was a "</a:t>
            </a:r>
            <a:r>
              <a:rPr lang="en-US" dirty="0" err="1">
                <a:cs typeface="Calibri"/>
              </a:rPr>
              <a:t>wikileaks</a:t>
            </a:r>
            <a:r>
              <a:rPr lang="en-US" dirty="0">
                <a:cs typeface="Calibri"/>
              </a:rPr>
              <a:t>" event showing that (behind the scenes) there was very contentious scientific debate about the IPCC (</a:t>
            </a:r>
            <a:r>
              <a:rPr lang="en-US" dirty="0"/>
              <a:t>Intergovernmental Panel on Climate Change) report on climate change that was "kept quiet"</a:t>
            </a:r>
            <a:endParaRPr lang="en-US" dirty="0">
              <a:cs typeface="Calibri"/>
            </a:endParaRPr>
          </a:p>
          <a:p>
            <a:r>
              <a:rPr lang="en-US" dirty="0"/>
              <a:t>- I.e., this showed a serious lack of transparency that cast "doubt" on the climate report</a:t>
            </a:r>
            <a:endParaRPr lang="en-US" dirty="0">
              <a:cs typeface="Calibri"/>
            </a:endParaRPr>
          </a:p>
          <a:p>
            <a:r>
              <a:rPr lang="en-US" dirty="0"/>
              <a:t>- this is plot shown by the guardian:</a:t>
            </a:r>
            <a:endParaRPr lang="en-US" dirty="0">
              <a:cs typeface="Calibri"/>
            </a:endParaRPr>
          </a:p>
          <a:p>
            <a:r>
              <a:rPr lang="en-US" dirty="0"/>
              <a:t>    - they say this is what is reported by the IPCC</a:t>
            </a:r>
            <a:endParaRPr lang="en-US" dirty="0">
              <a:cs typeface="Calibri"/>
            </a:endParaRPr>
          </a:p>
          <a:p>
            <a:r>
              <a:rPr lang="en-US" dirty="0"/>
              <a:t>    - Although this specific plot is from this 1998 "Nature" article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35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Confirmation Bias?</a:t>
            </a:r>
          </a:p>
          <a:p>
            <a:r>
              <a:rPr lang="en-US">
                <a:cs typeface="Calibri"/>
              </a:rPr>
              <a:t>Now why didn't they show the uncertainty in their plot?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You will *IMPROVE THIS* in your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3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Confirmation Bias?</a:t>
            </a:r>
          </a:p>
          <a:p>
            <a:r>
              <a:rPr lang="en-US" dirty="0">
                <a:cs typeface="Calibri"/>
              </a:rPr>
              <a:t>Now why didn't they show the uncertainty in their plot?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You will *IMPROVE THIS* in your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4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Actually, this is the original graph from that research paper...</a:t>
            </a:r>
          </a:p>
          <a:p>
            <a:r>
              <a:rPr lang="en-US" dirty="0">
                <a:cs typeface="Calibri"/>
              </a:rPr>
              <a:t>- in particular note that the axes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4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And in fact, it's not what is reported in the IPCC report </a:t>
            </a:r>
            <a:r>
              <a:rPr lang="en-US" dirty="0"/>
              <a:t>(Intergovernmental Panel on Climate Change)</a:t>
            </a:r>
          </a:p>
          <a:p>
            <a:r>
              <a:rPr lang="en-US" dirty="0">
                <a:cs typeface="Calibri"/>
              </a:rPr>
              <a:t>- black/blue/red ARE correct (and what the guardian reports)</a:t>
            </a:r>
          </a:p>
          <a:p>
            <a:r>
              <a:rPr lang="en-US" dirty="0">
                <a:cs typeface="Calibri"/>
              </a:rPr>
              <a:t>- The </a:t>
            </a:r>
            <a:r>
              <a:rPr lang="en-US" dirty="0"/>
              <a:t>"controversy" IS reported – in the usual scientific way... as uncertainty intervals</a:t>
            </a:r>
            <a:endParaRPr lang="en-US" dirty="0">
              <a:cs typeface="Calibri" panose="020F0502020204030204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3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And if you dig deeper into the report the alternative reporting which the whole "controversial debate" was about IS reported.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reported "cover up scandal controversy" is greatly exaggerated...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8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Here's an example of Mann's work – here reporting uncertainty and different models, analyses, etc.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This Mann fellow came under a lot of personal attack for his work – a kind of central target for detractors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85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Here's another example of Mann's work reporting on the accumulating scientific evidence: Different models, analyses, etc.</a:t>
            </a:r>
          </a:p>
          <a:p>
            <a:r>
              <a:rPr lang="en-US" dirty="0">
                <a:cs typeface="Calibri"/>
              </a:rPr>
              <a:t>- So Mann's working on building and understanding "scientific consensus"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This Mann fellow came under a lot of personal attack for his work – a kind of central target for detractors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7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all of that said, Mann became a representative "figure head" of climate science</a:t>
            </a:r>
          </a:p>
          <a:p>
            <a:r>
              <a:rPr lang="en-US" dirty="0">
                <a:cs typeface="Calibri"/>
              </a:rPr>
              <a:t>- This Mann fellow came under a lot of personal attack for his work – a kind of central target for detractors</a:t>
            </a:r>
          </a:p>
          <a:p>
            <a:r>
              <a:rPr lang="en-US" dirty="0">
                <a:cs typeface="Calibri"/>
              </a:rPr>
              <a:t>- Sandusky sex offender convicted in 2011... also at PSU... strange coincidence? Certainly leveraged... here conflated...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0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there was pushback defending Mann: the green data is from this 2013 study/efforts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A22A1-3B48-4E86-BDE5-BC0034AD0D8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0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chive.thinkprogress.org/most-comprehensive-paleoclimate-reconstruction-confirms-hockey-stick-e7ce8c3a2384/" TargetMode="External"/><Relationship Id="rId5" Type="http://schemas.openxmlformats.org/officeDocument/2006/relationships/hyperlink" Target="https://projecteuclid.org/download/pdfview_1/euclid.aoas/1300715184" TargetMode="External"/><Relationship Id="rId4" Type="http://schemas.openxmlformats.org/officeDocument/2006/relationships/hyperlink" Target="https://projecteuclid.org/download/pdfview_1/euclid.aoas/130071517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meteo.psu.edu/holocene/public_html/shared/articles/MannPersp2002.pdf" TargetMode="External"/><Relationship Id="rId5" Type="http://schemas.openxmlformats.org/officeDocument/2006/relationships/hyperlink" Target="https://projecteuclid.org/download/pdfview_1/euclid.aoas/1300715184" TargetMode="External"/><Relationship Id="rId4" Type="http://schemas.openxmlformats.org/officeDocument/2006/relationships/hyperlink" Target="https://projecteuclid.org/download/pdfview_1/euclid.aoas/1300715170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projecteuclid.org/download/pdfview_1/euclid.aoas/1300715170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hyperlink" Target="https://www.pnas.org/content/105/36/13252/tab-figures-data" TargetMode="External"/><Relationship Id="rId4" Type="http://schemas.openxmlformats.org/officeDocument/2006/relationships/hyperlink" Target="https://projecteuclid.org/download/pdfview_1/euclid.aoas/130071518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pnas.org/content/105/36/13252/tab-figures-dat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rojecteuclid.org/download/pdfview_1/euclid.aoas/1300715184" TargetMode="External"/><Relationship Id="rId5" Type="http://schemas.openxmlformats.org/officeDocument/2006/relationships/hyperlink" Target="https://projecteuclid.org/download/pdfview_1/euclid.aoas/1300715170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as.org/content/105/36/13252/tab-figures-data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projecteuclid.org/download/pdfview_1/euclid.aoas/130071518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rojecteuclid.org/download/pdfview_1/euclid.aoas/1300715170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rojecteuclid.org/download/pdfview_1/euclid.aoas/1300715184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projecteuclid.org/download/pdfview_1/euclid.aoas/130071517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6.jpeg"/><Relationship Id="rId4" Type="http://schemas.openxmlformats.org/officeDocument/2006/relationships/image" Target="../media/image9.jpeg"/><Relationship Id="rId9" Type="http://schemas.openxmlformats.org/officeDocument/2006/relationships/hyperlink" Target="https://www.pnas.org/content/105/36/13252/tab-figures-dat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pnas.org/content/105/36/13252/tab-figures-dat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rojecteuclid.org/download/pdfview_1/euclid.aoas/1300715184" TargetMode="External"/><Relationship Id="rId5" Type="http://schemas.openxmlformats.org/officeDocument/2006/relationships/hyperlink" Target="https://projecteuclid.org/download/pdfview_1/euclid.aoas/1300715170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www.meteo.psu.edu/holocene/public_html/shared/articles/MannPersp2002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rojecteuclid.org/download/pdfview_1/euclid.aoas/1300715184" TargetMode="External"/><Relationship Id="rId5" Type="http://schemas.openxmlformats.org/officeDocument/2006/relationships/hyperlink" Target="https://projecteuclid.org/download/pdfview_1/euclid.aoas/1300715170" TargetMode="Externa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as.org/content/105/36/13252/tab-figures-data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projecteuclid.org/download/pdfview_1/euclid.aoas/1300715184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rojecteuclid.org/download/pdfview_1/euclid.aoas/1300715170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hyperlink" Target="http://www.meteo.psu.edu/holocene/public_html/shared/articles/MannPersp2002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pnas.org/content/105/36/13252/tab-figures-dat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rojecteuclid.org/download/pdfview_1/euclid.aoas/1300715184" TargetMode="External"/><Relationship Id="rId5" Type="http://schemas.openxmlformats.org/officeDocument/2006/relationships/hyperlink" Target="https://projecteuclid.org/download/pdfview_1/euclid.aoas/1300715170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pcc.ch/site/assets/uploads/2018/03/WGI_TAR_full_report.pdf" TargetMode="External"/><Relationship Id="rId5" Type="http://schemas.openxmlformats.org/officeDocument/2006/relationships/hyperlink" Target="http://www.meteo.psu.edu/holocene/public_html/shared/articles/mbh98.pdf" TargetMode="External"/><Relationship Id="rId4" Type="http://schemas.openxmlformats.org/officeDocument/2006/relationships/hyperlink" Target="https://www.theguardian.com/environment/2010/feb/02/hockey-stick-graph-climate-chang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archive.thinkprogress.org/most-comprehensive-paleoclimate-reconstruction-confirms-hockey-stick-e7ce8c3a2384/" TargetMode="External"/><Relationship Id="rId7" Type="http://schemas.openxmlformats.org/officeDocument/2006/relationships/hyperlink" Target="https://www.ncdc.noaa.gov/paleo-search/study/1418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nature.com/articles/ngeo1797" TargetMode="External"/><Relationship Id="rId5" Type="http://schemas.openxmlformats.org/officeDocument/2006/relationships/hyperlink" Target="http://www.meteo.psu.edu/holocene/public_html/shared/articles/MannPersp2002.pdf" TargetMode="External"/><Relationship Id="rId4" Type="http://schemas.openxmlformats.org/officeDocument/2006/relationships/hyperlink" Target="https://blog.ucsusa.org/aaron-huertas/michael-mann-responds-to-misleading-filings-in-climate-change-lawsuit-641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dc.noaa.gov/paleo-search/study/16973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pastglobalchanges.org/science/wg/2k-network/data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rojecteuclid.org/euclid.aoas/1300715170#supplemental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hyperlink" Target="https://www.ncei.noaa.gov/pub/data/paleo/pages2k/Reconstruction_Arc2kv1.1.1.xls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pcc.ch/site/assets/uploads/2018/03/WGI_TAR_full_report.pdf" TargetMode="External"/><Relationship Id="rId5" Type="http://schemas.openxmlformats.org/officeDocument/2006/relationships/hyperlink" Target="http://www.meteo.psu.edu/holocene/public_html/shared/articles/mbh98.pdf" TargetMode="External"/><Relationship Id="rId4" Type="http://schemas.openxmlformats.org/officeDocument/2006/relationships/hyperlink" Target="https://www.theguardian.com/environment/2010/feb/02/hockey-stick-graph-climate-chang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environment/2010/feb/02/hockey-stick-graph-climate-chan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www.ipcc.ch/site/assets/uploads/2018/03/WGI_TAR_full_report.pdf" TargetMode="External"/><Relationship Id="rId4" Type="http://schemas.openxmlformats.org/officeDocument/2006/relationships/hyperlink" Target="http://www.meteo.psu.edu/holocene/public_html/shared/articles/mbh98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ipcc.ch/site/assets/uploads/2018/03/WGI_TAR_full_report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eteo.psu.edu/holocene/public_html/shared/articles/mbh98.pdf" TargetMode="External"/><Relationship Id="rId5" Type="http://schemas.openxmlformats.org/officeDocument/2006/relationships/hyperlink" Target="https://www.theguardian.com/environment/2010/feb/02/hockey-stick-graph-climate-change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dc.noaa.gov/paleo-search/study/14188" TargetMode="External"/><Relationship Id="rId3" Type="http://schemas.openxmlformats.org/officeDocument/2006/relationships/hyperlink" Target="http://www.meteo.psu.edu/holocene/public_html/shared/articles/MannPersp2002.pdf" TargetMode="External"/><Relationship Id="rId7" Type="http://schemas.openxmlformats.org/officeDocument/2006/relationships/hyperlink" Target="https://www.nature.com/articles/ngeo1797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rchive.thinkprogress.org/most-comprehensive-paleoclimate-reconstruction-confirms-hockey-stick-e7ce8c3a2384/" TargetMode="External"/><Relationship Id="rId5" Type="http://schemas.openxmlformats.org/officeDocument/2006/relationships/hyperlink" Target="https://blog.ucsusa.org/aaron-huertas/michael-mann-responds-to-misleading-filings-in-climate-change-lawsuit-641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www.pnas.org/content/105/36/13252/tab-figures-data" TargetMode="Externa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ngeo1797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archive.thinkprogress.org/most-comprehensive-paleoclimate-reconstruction-confirms-hockey-stick-e7ce8c3a2384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blog.ucsusa.org/aaron-huertas/michael-mann-responds-to-misleading-filings-in-climate-change-lawsuit-641" TargetMode="External"/><Relationship Id="rId5" Type="http://schemas.openxmlformats.org/officeDocument/2006/relationships/hyperlink" Target="https://www.pnas.org/content/105/36/13252/tab-figures-data" TargetMode="External"/><Relationship Id="rId4" Type="http://schemas.openxmlformats.org/officeDocument/2006/relationships/hyperlink" Target="http://www.meteo.psu.edu/holocene/public_html/shared/articles/MannPersp2002.pdf" TargetMode="External"/><Relationship Id="rId9" Type="http://schemas.openxmlformats.org/officeDocument/2006/relationships/hyperlink" Target="https://www.ncdc.noaa.gov/paleo-search/study/14188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ngeo1797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archive.thinkprogress.org/most-comprehensive-paleoclimate-reconstruction-confirms-hockey-stick-e7ce8c3a2384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blog.ucsusa.org/aaron-huertas/michael-mann-responds-to-misleading-filings-in-climate-change-lawsuit-641" TargetMode="External"/><Relationship Id="rId5" Type="http://schemas.openxmlformats.org/officeDocument/2006/relationships/hyperlink" Target="https://www.pnas.org/content/105/36/13252/tab-figures-data" TargetMode="External"/><Relationship Id="rId4" Type="http://schemas.openxmlformats.org/officeDocument/2006/relationships/hyperlink" Target="http://www.meteo.psu.edu/holocene/public_html/shared/articles/MannPersp2002.pdf" TargetMode="External"/><Relationship Id="rId9" Type="http://schemas.openxmlformats.org/officeDocument/2006/relationships/hyperlink" Target="https://www.ncdc.noaa.gov/paleo-search/study/14188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ngeo1797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archive.thinkprogress.org/most-comprehensive-paleoclimate-reconstruction-confirms-hockey-stick-e7ce8c3a2384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blog.ucsusa.org/aaron-huertas/michael-mann-responds-to-misleading-filings-in-climate-change-lawsuit-641" TargetMode="External"/><Relationship Id="rId5" Type="http://schemas.openxmlformats.org/officeDocument/2006/relationships/hyperlink" Target="https://www.pnas.org/content/105/36/13252/tab-figures-data" TargetMode="External"/><Relationship Id="rId4" Type="http://schemas.openxmlformats.org/officeDocument/2006/relationships/hyperlink" Target="http://www.meteo.psu.edu/holocene/public_html/shared/articles/MannPersp2002.pdf" TargetMode="External"/><Relationship Id="rId9" Type="http://schemas.openxmlformats.org/officeDocument/2006/relationships/hyperlink" Target="https://www.ncdc.noaa.gov/paleo-search/study/141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Model sensitivity</a:t>
            </a:r>
            <a:br>
              <a:rPr lang="en-US"/>
            </a:br>
            <a:r>
              <a:rPr lang="en-US"/>
              <a:t>Model uncertainty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Schwartz</a:t>
            </a:r>
          </a:p>
          <a:p>
            <a:r>
              <a:rPr lang="en-US"/>
              <a:t>reporting on the "debate" over "The Hockey Stick"</a:t>
            </a:r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793AA0DC-A1DD-4272-B6E0-7233946FC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5790" y="2004538"/>
            <a:ext cx="5337072" cy="3929856"/>
          </a:xfr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FB0D769-18D3-4B0A-8537-C0C56A41B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09" y="2173586"/>
            <a:ext cx="4386404" cy="404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https://archive.thinkprogress.org/most-comprehensive-paleoclimate-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6"/>
              </a:rPr>
              <a:t>reconstruction-confirms-hockey-stick</a:t>
            </a:r>
            <a:r>
              <a:rPr lang="en-US" dirty="0">
                <a:ea typeface="+mn-lt"/>
                <a:cs typeface="+mn-lt"/>
                <a:hlinkClick r:id="rId6"/>
              </a:rPr>
              <a:t>-e7ce8c3a2384/</a:t>
            </a:r>
            <a:r>
              <a:rPr lang="en-US" dirty="0">
                <a:ea typeface="+mn-lt"/>
                <a:cs typeface="+mn-lt"/>
              </a:rPr>
              <a:t> (2013)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E80ADAD-4C11-4A66-95D4-DE4D1C66C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Diagram&#10;&#10;Description automatically generated">
            <a:extLst>
              <a:ext uri="{FF2B5EF4-FFF2-40B4-BE49-F238E27FC236}">
                <a16:creationId xmlns:a16="http://schemas.microsoft.com/office/drawing/2014/main" id="{01373169-E6D2-45C7-8500-4F0817E42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591" y="1883364"/>
            <a:ext cx="5491886" cy="4250211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C76B3A-AF73-4DFE-BAF5-4B1760352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09" y="2173586"/>
            <a:ext cx="4386404" cy="404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742950" lvl="1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http://www.meteo.psu.edu/holocene/public_html/shared/articles/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6"/>
              </a:rPr>
              <a:t>MannPersp</a:t>
            </a:r>
            <a:r>
              <a:rPr lang="en-US" dirty="0">
                <a:ea typeface="+mn-lt"/>
                <a:cs typeface="+mn-lt"/>
                <a:hlinkClick r:id="rId6"/>
              </a:rPr>
              <a:t>2002.pdf</a:t>
            </a:r>
            <a:r>
              <a:rPr lang="en-US" dirty="0">
                <a:ea typeface="+mn-lt"/>
                <a:cs typeface="+mn-lt"/>
              </a:rPr>
              <a:t> (2002)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CBA1AB5-1445-40F5-95DC-07B9217F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79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C76B3A-AF73-4DFE-BAF5-4B1760352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09" y="2173586"/>
            <a:ext cx="4386404" cy="404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3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742950" lvl="1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5"/>
              </a:rPr>
              <a:t>pnas</a:t>
            </a:r>
            <a:r>
              <a:rPr lang="en-US" dirty="0">
                <a:ea typeface="+mn-lt"/>
                <a:cs typeface="+mn-lt"/>
                <a:hlinkClick r:id="rId5"/>
              </a:rPr>
              <a:t>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CBA1AB5-1445-40F5-95DC-07B9217F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  <p:pic>
        <p:nvPicPr>
          <p:cNvPr id="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46844C4F-0565-4DA2-95A8-F0D663C18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432" y="5657008"/>
            <a:ext cx="6512232" cy="701822"/>
          </a:xfrm>
          <a:prstGeom prst="rect">
            <a:avLst/>
          </a:prstGeom>
        </p:spPr>
      </p:pic>
      <p:pic>
        <p:nvPicPr>
          <p:cNvPr id="4" name="Picture 5" descr="Chart&#10;&#10;Description automatically generated">
            <a:extLst>
              <a:ext uri="{FF2B5EF4-FFF2-40B4-BE49-F238E27FC236}">
                <a16:creationId xmlns:a16="http://schemas.microsoft.com/office/drawing/2014/main" id="{F012786B-0008-42E6-8F9C-BBC81CAF0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382" y="-1384902"/>
            <a:ext cx="6517656" cy="6792222"/>
          </a:xfrm>
          <a:prstGeom prst="rect">
            <a:avLst/>
          </a:prstGeom>
        </p:spPr>
      </p:pic>
      <p:pic>
        <p:nvPicPr>
          <p:cNvPr id="6" name="Picture 14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867BA4C3-C41E-4594-99D1-E8B094F66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0915" y="-1507"/>
            <a:ext cx="7209576" cy="65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8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E2E6879-FD35-4326-9645-0DBDCD0F0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4439" y="1063897"/>
            <a:ext cx="6510618" cy="3988565"/>
          </a:xfr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73B5F41F-759F-418B-BBC6-C8A091EF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86" y="5271007"/>
            <a:ext cx="6504215" cy="1024057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32C8520-9063-459D-930D-0B1ED37AF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09" y="2173586"/>
            <a:ext cx="4386404" cy="404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742950" lvl="1" indent="-285750"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742950" lvl="1" indent="-285750"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7"/>
              </a:rPr>
              <a:t>pnas</a:t>
            </a:r>
            <a:r>
              <a:rPr lang="en-US" dirty="0">
                <a:ea typeface="+mn-lt"/>
                <a:cs typeface="+mn-lt"/>
                <a:hlinkClick r:id="rId7"/>
              </a:rPr>
              <a:t>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43B7F57-0B60-457F-B4AA-5AB9D9C2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6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F36F-A3FC-4991-AD47-DF21E166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B899C441-C9FD-4C53-BDF9-AD0A0C55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432" y="5657008"/>
            <a:ext cx="6512232" cy="701822"/>
          </a:xfrm>
          <a:prstGeom prst="rect">
            <a:avLst/>
          </a:prstGeom>
        </p:spPr>
      </p:pic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828A2237-5646-42F1-9570-7DBC8F5B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382" y="-1384902"/>
            <a:ext cx="6517656" cy="6792222"/>
          </a:xfrm>
          <a:prstGeom prst="rect">
            <a:avLst/>
          </a:prstGeom>
        </p:spPr>
      </p:pic>
      <p:pic>
        <p:nvPicPr>
          <p:cNvPr id="14" name="Picture 14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D555ADD7-AFB3-47AF-8745-383C3676B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915" y="-1507"/>
            <a:ext cx="7209576" cy="659390"/>
          </a:xfrm>
          <a:prstGeom prst="rect">
            <a:avLst/>
          </a:prstGeom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AE760E-34C1-4E92-A094-3D15C4D86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09" y="2173586"/>
            <a:ext cx="4386404" cy="404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8"/>
              </a:rPr>
              <a:t>pnas</a:t>
            </a:r>
            <a:r>
              <a:rPr lang="en-US" dirty="0">
                <a:ea typeface="+mn-lt"/>
                <a:cs typeface="+mn-lt"/>
                <a:hlinkClick r:id="rId8"/>
              </a:rPr>
              <a:t>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28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F36F-A3FC-4991-AD47-DF21E166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  <p:pic>
        <p:nvPicPr>
          <p:cNvPr id="11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B899C441-C9FD-4C53-BDF9-AD0A0C557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432" y="5657008"/>
            <a:ext cx="6512232" cy="701822"/>
          </a:xfrm>
          <a:prstGeom prst="rect">
            <a:avLst/>
          </a:prstGeom>
        </p:spPr>
      </p:pic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828A2237-5646-42F1-9570-7DBC8F5B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382" y="-1384902"/>
            <a:ext cx="6517656" cy="6792222"/>
          </a:xfrm>
          <a:prstGeom prst="rect">
            <a:avLst/>
          </a:prstGeom>
        </p:spPr>
      </p:pic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0E36D8EA-4173-4FB3-94D5-149253B00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82275" y="2502274"/>
            <a:ext cx="6012678" cy="2971862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AC5932-0C3A-4FC2-9A30-A4DAF1F6646F}"/>
              </a:ext>
            </a:extLst>
          </p:cNvPr>
          <p:cNvSpPr/>
          <p:nvPr/>
        </p:nvSpPr>
        <p:spPr>
          <a:xfrm>
            <a:off x="5186126" y="5416235"/>
            <a:ext cx="6367602" cy="67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4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622C86FE-C3B6-45F4-97A5-AE85B80A2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915" y="-1507"/>
            <a:ext cx="7209576" cy="659390"/>
          </a:xfrm>
          <a:prstGeom prst="rect">
            <a:avLst/>
          </a:prstGeom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1C91274-61C5-41A6-A365-483276426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09" y="2173586"/>
            <a:ext cx="4386404" cy="404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742950" lvl="1" indent="-285750">
              <a:buChar char="•"/>
            </a:pP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9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9"/>
              </a:rPr>
              <a:t>pnas</a:t>
            </a:r>
            <a:r>
              <a:rPr lang="en-US" dirty="0">
                <a:ea typeface="+mn-lt"/>
                <a:cs typeface="+mn-lt"/>
                <a:hlinkClick r:id="rId9"/>
              </a:rPr>
              <a:t>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264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E2E6879-FD35-4326-9645-0DBDCD0F0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4439" y="1063897"/>
            <a:ext cx="6510618" cy="3988565"/>
          </a:xfr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73B5F41F-759F-418B-BBC6-C8A091EF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86" y="5271007"/>
            <a:ext cx="6504215" cy="10240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75C807-BF74-46D7-81D0-3070A4C3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9C4866C-CEB8-4A2E-A73D-41AEEA939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09" y="2173586"/>
            <a:ext cx="4386404" cy="404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7"/>
              </a:rPr>
              <a:t>pnas</a:t>
            </a:r>
            <a:r>
              <a:rPr lang="en-US" dirty="0">
                <a:ea typeface="+mn-lt"/>
                <a:cs typeface="+mn-lt"/>
                <a:hlinkClick r:id="rId7"/>
              </a:rPr>
              <a:t>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87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375C807-BF74-46D7-81D0-3070A4C3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  <p:pic>
        <p:nvPicPr>
          <p:cNvPr id="4" name="Picture 8" descr="Diagram&#10;&#10;Description automatically generated">
            <a:extLst>
              <a:ext uri="{FF2B5EF4-FFF2-40B4-BE49-F238E27FC236}">
                <a16:creationId xmlns:a16="http://schemas.microsoft.com/office/drawing/2014/main" id="{271D2B73-3DB6-46F8-B044-6E1308DCE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639" y="970472"/>
            <a:ext cx="5182561" cy="4001242"/>
          </a:xfrm>
          <a:prstGeom prst="rect">
            <a:avLst/>
          </a:prstGeom>
        </p:spPr>
      </p:pic>
      <p:pic>
        <p:nvPicPr>
          <p:cNvPr id="5" name="Picture 12" descr="Text&#10;&#10;Description automatically generated">
            <a:extLst>
              <a:ext uri="{FF2B5EF4-FFF2-40B4-BE49-F238E27FC236}">
                <a16:creationId xmlns:a16="http://schemas.microsoft.com/office/drawing/2014/main" id="{35C97A7B-59BA-4318-84E6-04F89542D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56" y="5198380"/>
            <a:ext cx="4103915" cy="1365254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20F355B-20BE-431D-8FCA-B7B22CC09E1D}"/>
              </a:ext>
            </a:extLst>
          </p:cNvPr>
          <p:cNvSpPr txBox="1">
            <a:spLocks/>
          </p:cNvSpPr>
          <p:nvPr/>
        </p:nvSpPr>
        <p:spPr>
          <a:xfrm>
            <a:off x="534909" y="2173586"/>
            <a:ext cx="4386404" cy="46005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(2008)(2008)(2008)(2008)(2008)(2008)(2008)(2008)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http://www.meteo.psu.edu/holocene/public_html/shared/articles/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7"/>
              </a:rPr>
              <a:t>MannPersp2002</a:t>
            </a:r>
            <a:r>
              <a:rPr lang="en-US" dirty="0">
                <a:ea typeface="+mn-lt"/>
                <a:cs typeface="+mn-lt"/>
                <a:hlinkClick r:id="rId7"/>
              </a:rPr>
              <a:t>.pdf</a:t>
            </a:r>
            <a:r>
              <a:rPr lang="en-US" dirty="0">
                <a:ea typeface="+mn-lt"/>
                <a:cs typeface="+mn-lt"/>
              </a:rPr>
              <a:t>  (2002)</a:t>
            </a:r>
          </a:p>
        </p:txBody>
      </p:sp>
    </p:spTree>
    <p:extLst>
      <p:ext uri="{BB962C8B-B14F-4D97-AF65-F5344CB8AC3E}">
        <p14:creationId xmlns:p14="http://schemas.microsoft.com/office/powerpoint/2010/main" val="31530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E2E6879-FD35-4326-9645-0DBDCD0F0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4439" y="1063897"/>
            <a:ext cx="6510618" cy="3988565"/>
          </a:xfr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73B5F41F-759F-418B-BBC6-C8A091EF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86" y="5271007"/>
            <a:ext cx="6504215" cy="10240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75C807-BF74-46D7-81D0-3070A4C3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  <p:pic>
        <p:nvPicPr>
          <p:cNvPr id="2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E2BA843D-EF99-4498-9098-BED46487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597" y="2385236"/>
            <a:ext cx="5242712" cy="1228259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4DB2DE6-0F44-4BEE-8DEA-EA94CABC6908}"/>
              </a:ext>
            </a:extLst>
          </p:cNvPr>
          <p:cNvSpPr txBox="1">
            <a:spLocks/>
          </p:cNvSpPr>
          <p:nvPr/>
        </p:nvSpPr>
        <p:spPr>
          <a:xfrm>
            <a:off x="534909" y="2173586"/>
            <a:ext cx="4386404" cy="46005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8"/>
              </a:rPr>
              <a:t>pnas</a:t>
            </a:r>
            <a:r>
              <a:rPr lang="en-US" dirty="0">
                <a:ea typeface="+mn-lt"/>
                <a:cs typeface="+mn-lt"/>
                <a:hlinkClick r:id="rId8"/>
              </a:rPr>
              <a:t>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9"/>
              </a:rPr>
              <a:t>http://www.meteo.psu.edu/holocene/public_html/shared/articles/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9"/>
              </a:rPr>
              <a:t>MannPersp2002</a:t>
            </a:r>
            <a:r>
              <a:rPr lang="en-US" dirty="0">
                <a:ea typeface="+mn-lt"/>
                <a:cs typeface="+mn-lt"/>
                <a:hlinkClick r:id="rId9"/>
              </a:rPr>
              <a:t>.pdf</a:t>
            </a:r>
            <a:r>
              <a:rPr lang="en-US" dirty="0">
                <a:ea typeface="+mn-lt"/>
                <a:cs typeface="+mn-lt"/>
              </a:rPr>
              <a:t>  (2002)</a:t>
            </a:r>
          </a:p>
        </p:txBody>
      </p:sp>
    </p:spTree>
    <p:extLst>
      <p:ext uri="{BB962C8B-B14F-4D97-AF65-F5344CB8AC3E}">
        <p14:creationId xmlns:p14="http://schemas.microsoft.com/office/powerpoint/2010/main" val="122400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E2E6879-FD35-4326-9645-0DBDCD0F0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4439" y="1063897"/>
            <a:ext cx="6510618" cy="3988565"/>
          </a:xfrm>
        </p:spPr>
      </p:pic>
      <p:pic>
        <p:nvPicPr>
          <p:cNvPr id="13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73B5F41F-759F-418B-BBC6-C8A091EF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286" y="5271007"/>
            <a:ext cx="6504215" cy="10240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75C807-BF74-46D7-81D0-3070A4C3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21" y="829901"/>
            <a:ext cx="4114800" cy="1600200"/>
          </a:xfrm>
        </p:spPr>
        <p:txBody>
          <a:bodyPr/>
          <a:lstStyle/>
          <a:p>
            <a:r>
              <a:rPr lang="en-US"/>
              <a:t>Statisticians...</a:t>
            </a:r>
            <a:br>
              <a:rPr lang="en-US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18E06-923D-4F6B-962E-F6ACC0E88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4909" y="2173586"/>
            <a:ext cx="4386404" cy="40450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https://projecteuclid.org/download/pdfview_1/euclid.aoas/1300715170</a:t>
            </a:r>
            <a:r>
              <a:rPr lang="en-US" dirty="0">
                <a:ea typeface="+mn-lt"/>
                <a:cs typeface="+mn-lt"/>
              </a:rPr>
              <a:t> (2010)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 Article --&gt;" 13 times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For 13 "Discussion of" 's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</a:rPr>
              <a:t>Including Mann et al.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"Next Article --&gt;"  1 more time for a "rejoinder"</a:t>
            </a: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https://projecteuclid.org/download/pdfview_1/euclid.aoas/1300715184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7"/>
              </a:rPr>
              <a:t>pnas</a:t>
            </a:r>
            <a:r>
              <a:rPr lang="en-US" dirty="0">
                <a:ea typeface="+mn-lt"/>
                <a:cs typeface="+mn-lt"/>
                <a:hlinkClick r:id="rId7"/>
              </a:rPr>
              <a:t>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0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C394-A011-4D90-ABE8-4402590C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Hockey Stick</a:t>
            </a:r>
            <a:br>
              <a:rPr lang="en-US" dirty="0"/>
            </a:br>
            <a:r>
              <a:rPr lang="en-US" dirty="0"/>
              <a:t>scandal!</a:t>
            </a:r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B53F334-1981-436B-A116-CE001519AE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05241" y="2582341"/>
            <a:ext cx="5661566" cy="3540856"/>
          </a:xfr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9979FF4-41A1-427E-85B1-1C837BC32020}"/>
              </a:ext>
            </a:extLst>
          </p:cNvPr>
          <p:cNvSpPr txBox="1">
            <a:spLocks/>
          </p:cNvSpPr>
          <p:nvPr/>
        </p:nvSpPr>
        <p:spPr>
          <a:xfrm>
            <a:off x="6921137" y="2582090"/>
            <a:ext cx="4678329" cy="4024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4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4"/>
              </a:rPr>
              <a:t>theguardian</a:t>
            </a:r>
            <a:r>
              <a:rPr lang="en-US" dirty="0">
                <a:ea typeface="+mn-lt"/>
                <a:cs typeface="+mn-lt"/>
                <a:hlinkClick r:id="rId4"/>
              </a:rPr>
              <a:t>.com/environment/2010/feb/02/hockey-stick-graph-climate-change</a:t>
            </a:r>
            <a:r>
              <a:rPr lang="en-US" dirty="0">
                <a:ea typeface="+mn-lt"/>
                <a:cs typeface="+mn-lt"/>
              </a:rPr>
              <a:t> (2010)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5"/>
              </a:rPr>
              <a:t>http://www.meteo.psu.edu/holocene/public_html/shared/articles/mbh98.pdf</a:t>
            </a:r>
            <a:r>
              <a:rPr lang="en-US" dirty="0">
                <a:ea typeface="+mn-lt"/>
                <a:cs typeface="+mn-lt"/>
              </a:rPr>
              <a:t> (1998)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6"/>
              </a:rPr>
              <a:t>https://www.ipcc.ch/site/assets/uploads/2018/03/WGI_TAR_full_report.pdf</a:t>
            </a:r>
            <a:r>
              <a:rPr lang="en-US" dirty="0">
                <a:ea typeface="+mn-lt"/>
                <a:cs typeface="+mn-lt"/>
              </a:rPr>
              <a:t> (2001)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73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F36F-A3FC-4991-AD47-DF21E1667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Don't do this:</a:t>
            </a:r>
            <a:br>
              <a:rPr lang="en-US"/>
            </a:br>
            <a:r>
              <a:rPr lang="en-US"/>
              <a:t>confirmation bias</a:t>
            </a:r>
            <a:br>
              <a:rPr lang="en-US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4C21D-F8EE-44E0-AFC5-129B236BF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639938"/>
            <a:ext cx="4371173" cy="40772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3"/>
              </a:rPr>
              <a:t>https://archive.thinkprogress.org/most-comprehensive-paleoclimate-reconstruction-confirms-hockey-stick-e7ce8c3a2384/</a:t>
            </a:r>
            <a:r>
              <a:rPr lang="en-US" dirty="0">
                <a:ea typeface="+mn-lt"/>
                <a:cs typeface="+mn-lt"/>
              </a:rPr>
              <a:t> (2013) [defense]</a:t>
            </a:r>
          </a:p>
          <a:p>
            <a:pPr marL="742950" lvl="1"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https://blog.ucsusa.org/aaron-huertas/michael-mann-responds-to-misleading-filings-in-climate-change-lawsuit-641</a:t>
            </a:r>
            <a:r>
              <a:rPr lang="en-US" dirty="0">
                <a:ea typeface="+mn-lt"/>
                <a:cs typeface="+mn-lt"/>
              </a:rPr>
              <a:t> (2012) [attack]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http://www.meteo.psu.edu/holocene/public_html/shared/articles/MannPersp2002.pdf</a:t>
            </a:r>
            <a:r>
              <a:rPr lang="en-US" dirty="0">
                <a:ea typeface="+mn-lt"/>
                <a:cs typeface="+mn-lt"/>
              </a:rPr>
              <a:t>  (2002) [blues]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https://www.nature.com/articles/ngeo1797</a:t>
            </a:r>
            <a:r>
              <a:rPr lang="en-US" dirty="0">
                <a:ea typeface="+mn-lt"/>
                <a:cs typeface="+mn-lt"/>
              </a:rPr>
              <a:t> (2013) [greens]</a:t>
            </a:r>
            <a:endParaRPr lang="en-US" dirty="0"/>
          </a:p>
          <a:p>
            <a:pPr marL="742950" lvl="1"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https://www.ncdc.noaa.gov/paleo-search/study/14188</a:t>
            </a:r>
            <a:r>
              <a:rPr lang="en-US" dirty="0">
                <a:ea typeface="+mn-lt"/>
                <a:cs typeface="+mn-lt"/>
              </a:rPr>
              <a:t> (2013) [greens]</a:t>
            </a:r>
          </a:p>
          <a:p>
            <a:pPr marL="742950" lvl="1"/>
            <a:endParaRPr lang="en-US">
              <a:ea typeface="+mn-lt"/>
              <a:cs typeface="+mn-lt"/>
            </a:endParaRPr>
          </a:p>
          <a:p>
            <a:pPr marL="285750" indent="-285750">
              <a:buChar char="•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F2D6E3F8-E6B1-4C93-A0F7-4127A185D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5473790" y="1665034"/>
            <a:ext cx="6099072" cy="4495697"/>
          </a:xfrm>
        </p:spPr>
      </p:pic>
    </p:spTree>
    <p:extLst>
      <p:ext uri="{BB962C8B-B14F-4D97-AF65-F5344CB8AC3E}">
        <p14:creationId xmlns:p14="http://schemas.microsoft.com/office/powerpoint/2010/main" val="51586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6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81F36F-A3FC-4991-AD47-DF21E166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365" y="486078"/>
            <a:ext cx="4144616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 </a:t>
            </a:r>
            <a:r>
              <a:rPr lang="en-US" sz="2500" dirty="0" err="1">
                <a:solidFill>
                  <a:schemeClr val="bg1"/>
                </a:solidFill>
              </a:rPr>
              <a:t>DO</a:t>
            </a:r>
            <a:r>
              <a:rPr lang="en-US" sz="2500" dirty="0">
                <a:solidFill>
                  <a:schemeClr val="bg1"/>
                </a:solidFill>
              </a:rPr>
              <a:t> this</a:t>
            </a:r>
            <a:r>
              <a:rPr lang="en-US" sz="25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r>
              <a:rPr lang="en-US" sz="2500" dirty="0">
                <a:solidFill>
                  <a:schemeClr val="bg1"/>
                </a:solidFill>
              </a:rPr>
              <a:t> check out</a:t>
            </a:r>
            <a:r>
              <a:rPr lang="en-US" sz="25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the data for yourself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br>
              <a:rPr lang="en-US" sz="2500" dirty="0">
                <a:solidFill>
                  <a:schemeClr val="bg1"/>
                </a:solidFill>
              </a:rPr>
            </a:br>
            <a:r>
              <a:rPr lang="en-US" sz="2500" i="1" dirty="0">
                <a:solidFill>
                  <a:schemeClr val="bg1"/>
                </a:solidFill>
              </a:rPr>
              <a:t>AKA: </a:t>
            </a:r>
            <a:r>
              <a:rPr lang="en-US" sz="2500" i="1" dirty="0">
                <a:solidFill>
                  <a:schemeClr val="bg1"/>
                </a:solidFill>
                <a:ea typeface="+mj-lt"/>
                <a:cs typeface="+mj-lt"/>
              </a:rPr>
              <a:t>Your ASSIGNMENT</a:t>
            </a:r>
            <a:br>
              <a:rPr lang="en-US" sz="2500" i="1" kern="1200" cap="all" baseline="0" dirty="0"/>
            </a:br>
            <a:endParaRPr lang="en-US" sz="2500" i="1" kern="1200" cap="all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pic>
        <p:nvPicPr>
          <p:cNvPr id="9" name="Picture 9" descr="Chart&#10;&#10;Description automatically generated">
            <a:extLst>
              <a:ext uri="{FF2B5EF4-FFF2-40B4-BE49-F238E27FC236}">
                <a16:creationId xmlns:a16="http://schemas.microsoft.com/office/drawing/2014/main" id="{1CC551A7-9B90-4191-A37F-84B85480E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79475" y="1509101"/>
            <a:ext cx="6269058" cy="383979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EE364F0-D8EA-48E6-8016-FBCD0B89B5BB}"/>
              </a:ext>
            </a:extLst>
          </p:cNvPr>
          <p:cNvSpPr txBox="1">
            <a:spLocks/>
          </p:cNvSpPr>
          <p:nvPr/>
        </p:nvSpPr>
        <p:spPr>
          <a:xfrm>
            <a:off x="322102" y="2258767"/>
            <a:ext cx="4057454" cy="40860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Plot "Stats Guys" reconstruction with uncertainty</a:t>
            </a: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https://projecteuclid.org/euclid.aoas/1300715170#supplemental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lvl="1" indent="-45720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load("/path/to/what/you/downloaded/above/and/in/it/</a:t>
            </a:r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bayes_recon.R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")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Plot the "Pages 2k" reconstruction with uncertainty</a:t>
            </a: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http://pastglobalchanges.org/science/wg/2k-network/data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https://www.ncdc.noaa.gov/paleo-search/study/16973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Reconstruction v1.1.1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342900">
              <a:buFont typeface="Arial" panose="020B0604020202020204" pitchFamily="34" charset="0"/>
              <a:buAutoNum type="arabicPeriod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Some code to get you started is available on the course website</a:t>
            </a: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914400" lvl="1" indent="-342900">
              <a:buFont typeface="Arial" panose="020B0604020202020204" pitchFamily="34" charset="0"/>
              <a:buAutoNum type="arabicPeriod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6401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E4AC880-3522-4817-AAD7-129DE4DF52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65059" y="2062894"/>
            <a:ext cx="4836597" cy="4024125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42A6022-F805-4430-8C9A-44D4FA3B5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The Hockey Stick</a:t>
            </a:r>
            <a:br>
              <a:rPr lang="en-US" dirty="0"/>
            </a:br>
            <a:r>
              <a:rPr lang="en-US" dirty="0"/>
              <a:t>scandal!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32DE74B3-82A1-4D3D-B883-AF76738BDFE3}"/>
              </a:ext>
            </a:extLst>
          </p:cNvPr>
          <p:cNvSpPr txBox="1">
            <a:spLocks/>
          </p:cNvSpPr>
          <p:nvPr/>
        </p:nvSpPr>
        <p:spPr>
          <a:xfrm>
            <a:off x="6921137" y="2582090"/>
            <a:ext cx="4678329" cy="4024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4"/>
              </a:rPr>
              <a:t>https://www.theguardian.com/environment/2010/feb/02/hockey-stick-graph-climate-change</a:t>
            </a:r>
            <a:r>
              <a:rPr lang="en-US" dirty="0">
                <a:ea typeface="+mn-lt"/>
                <a:cs typeface="+mn-lt"/>
              </a:rPr>
              <a:t> (2010)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5"/>
              </a:rPr>
              <a:t>http://www.meteo.psu.edu/holocene/public_html/shared/articles/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5"/>
              </a:rPr>
              <a:t>mbh98</a:t>
            </a:r>
            <a:r>
              <a:rPr lang="en-US" dirty="0">
                <a:ea typeface="+mn-lt"/>
                <a:cs typeface="+mn-lt"/>
                <a:hlinkClick r:id="rId5"/>
              </a:rPr>
              <a:t>.pdf</a:t>
            </a:r>
            <a:r>
              <a:rPr lang="en-US" dirty="0">
                <a:ea typeface="+mn-lt"/>
                <a:cs typeface="+mn-lt"/>
              </a:rPr>
              <a:t> (1998)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6"/>
              </a:rPr>
              <a:t>https://www.ipcc.ch/site/assets/uploads/2018/03/WGI_TAR_full_report.pdf</a:t>
            </a:r>
            <a:r>
              <a:rPr lang="en-US" dirty="0">
                <a:ea typeface="+mn-lt"/>
                <a:cs typeface="+mn-lt"/>
              </a:rPr>
              <a:t> (2001)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62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F52BB09-2F8B-4A08-84E0-F71B3A7F00AD}"/>
              </a:ext>
            </a:extLst>
          </p:cNvPr>
          <p:cNvSpPr txBox="1">
            <a:spLocks/>
          </p:cNvSpPr>
          <p:nvPr/>
        </p:nvSpPr>
        <p:spPr>
          <a:xfrm>
            <a:off x="6921137" y="2582090"/>
            <a:ext cx="4678329" cy="4024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3"/>
              </a:rPr>
              <a:t>https://www.theguardian.com/environment/2010/feb/02/hockey-stick-graph-climate-change</a:t>
            </a:r>
            <a:r>
              <a:rPr lang="en-US" dirty="0">
                <a:ea typeface="+mn-lt"/>
                <a:cs typeface="+mn-lt"/>
              </a:rPr>
              <a:t> (2010)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4"/>
              </a:rPr>
              <a:t>http://www.meteo.psu.edu/holocene/public_html/shared/articles/mbh98.pdf</a:t>
            </a:r>
            <a:r>
              <a:rPr lang="en-US" dirty="0">
                <a:ea typeface="+mn-lt"/>
                <a:cs typeface="+mn-lt"/>
              </a:rPr>
              <a:t> (1998)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5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5"/>
              </a:rPr>
              <a:t>ipcc</a:t>
            </a:r>
            <a:r>
              <a:rPr lang="en-US" dirty="0">
                <a:ea typeface="+mn-lt"/>
                <a:cs typeface="+mn-lt"/>
                <a:hlinkClick r:id="rId5"/>
              </a:rPr>
              <a:t>.ch/site/assets/uploads/2018/03/WGI_TAR_full_report.pdf</a:t>
            </a:r>
            <a:r>
              <a:rPr lang="en-US" dirty="0">
                <a:ea typeface="+mn-lt"/>
                <a:cs typeface="+mn-lt"/>
              </a:rPr>
              <a:t> (2001)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/>
          </a:p>
        </p:txBody>
      </p:sp>
      <p:pic>
        <p:nvPicPr>
          <p:cNvPr id="4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A7C869CE-A98F-4BD0-AEBC-3248D5A91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63" y="2091150"/>
            <a:ext cx="5942091" cy="404126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90B5194-6CFF-4C24-8823-B383BF6AA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The Hockey Stick</a:t>
            </a:r>
            <a:br>
              <a:rPr lang="en-US" dirty="0"/>
            </a:br>
            <a:r>
              <a:rPr lang="en-US" dirty="0"/>
              <a:t>scandal!</a:t>
            </a:r>
          </a:p>
        </p:txBody>
      </p:sp>
    </p:spTree>
    <p:extLst>
      <p:ext uri="{BB962C8B-B14F-4D97-AF65-F5344CB8AC3E}">
        <p14:creationId xmlns:p14="http://schemas.microsoft.com/office/powerpoint/2010/main" val="4193171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DA0E042F-E882-4973-B7FA-0A462992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63" y="2091150"/>
            <a:ext cx="5942091" cy="4041265"/>
          </a:xfrm>
          <a:prstGeom prst="rect">
            <a:avLst/>
          </a:prstGeom>
        </p:spPr>
      </p:pic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437316DE-89AC-4918-AAD6-D3B64B4D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15" y="490530"/>
            <a:ext cx="4147053" cy="550413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A762E8F-F85D-431A-88AD-14C10EDE20BB}"/>
              </a:ext>
            </a:extLst>
          </p:cNvPr>
          <p:cNvSpPr txBox="1">
            <a:spLocks/>
          </p:cNvSpPr>
          <p:nvPr/>
        </p:nvSpPr>
        <p:spPr>
          <a:xfrm>
            <a:off x="6921137" y="2582090"/>
            <a:ext cx="4678329" cy="4024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5"/>
              </a:rPr>
              <a:t>https://www.theguardian.com/environment/2010/feb/02/hockey-stick-graph-climate-change</a:t>
            </a:r>
            <a:r>
              <a:rPr lang="en-US" dirty="0">
                <a:ea typeface="+mn-lt"/>
                <a:cs typeface="+mn-lt"/>
              </a:rPr>
              <a:t> (2010)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6"/>
              </a:rPr>
              <a:t>http://www.meteo.psu.edu/holocene/public_html/shared/articles/mbh98.pdf</a:t>
            </a:r>
            <a:r>
              <a:rPr lang="en-US" dirty="0">
                <a:ea typeface="+mn-lt"/>
                <a:cs typeface="+mn-lt"/>
              </a:rPr>
              <a:t> (1998)</a:t>
            </a:r>
          </a:p>
          <a:p>
            <a:pPr marL="457200" indent="-457200">
              <a:buAutoNum type="arabicPeriod"/>
            </a:pPr>
            <a:r>
              <a:rPr lang="en-US" dirty="0">
                <a:ea typeface="+mn-lt"/>
                <a:cs typeface="+mn-lt"/>
                <a:hlinkClick r:id="rId7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7"/>
              </a:rPr>
              <a:t>ipcc</a:t>
            </a:r>
            <a:r>
              <a:rPr lang="en-US" dirty="0">
                <a:ea typeface="+mn-lt"/>
                <a:cs typeface="+mn-lt"/>
                <a:hlinkClick r:id="rId7"/>
              </a:rPr>
              <a:t>.ch/site/assets/uploads/2018/03/WGI_TAR_full_report.pdf</a:t>
            </a:r>
            <a:r>
              <a:rPr lang="en-US" dirty="0">
                <a:ea typeface="+mn-lt"/>
                <a:cs typeface="+mn-lt"/>
              </a:rPr>
              <a:t> (2001)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C6852ED-6A46-498C-8C9D-4200353C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The Hockey Stick</a:t>
            </a:r>
            <a:br>
              <a:rPr lang="en-US" dirty="0"/>
            </a:br>
            <a:r>
              <a:rPr lang="en-US" dirty="0"/>
              <a:t>scandal!</a:t>
            </a:r>
          </a:p>
        </p:txBody>
      </p:sp>
    </p:spTree>
    <p:extLst>
      <p:ext uri="{BB962C8B-B14F-4D97-AF65-F5344CB8AC3E}">
        <p14:creationId xmlns:p14="http://schemas.microsoft.com/office/powerpoint/2010/main" val="705785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F36F-A3FC-4991-AD47-DF21E166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25" y="633741"/>
            <a:ext cx="5020146" cy="974002"/>
          </a:xfrm>
        </p:spPr>
        <p:txBody>
          <a:bodyPr/>
          <a:lstStyle/>
          <a:p>
            <a:pPr algn="r"/>
            <a:r>
              <a:rPr lang="en-US" dirty="0"/>
              <a:t>Climate</a:t>
            </a:r>
            <a:br>
              <a:rPr lang="en-US" dirty="0"/>
            </a:br>
            <a:r>
              <a:rPr lang="en-US" dirty="0"/>
              <a:t>Controversy!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4C21D-F8EE-44E0-AFC5-129B236BF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579" y="1962338"/>
            <a:ext cx="5446048" cy="45373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3"/>
              </a:rPr>
              <a:t>http://www.meteo.psu.edu/holocene/public_html/shared/articles/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3"/>
              </a:rPr>
              <a:t>MannPersp2002</a:t>
            </a:r>
            <a:r>
              <a:rPr lang="en-US" dirty="0">
                <a:ea typeface="+mn-lt"/>
                <a:cs typeface="+mn-lt"/>
                <a:hlinkClick r:id="rId3"/>
              </a:rPr>
              <a:t>.pdf</a:t>
            </a:r>
            <a:r>
              <a:rPr lang="en-US" dirty="0">
                <a:ea typeface="+mn-lt"/>
                <a:cs typeface="+mn-lt"/>
              </a:rPr>
              <a:t> (2002)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https://www.pnas.org/content/105/36/13252/tab-figures-data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https://blog.ucsusa.org/aaron-huertas/michael-mann-responds-to-misleading-filings-in-climate-change-lawsuit-641</a:t>
            </a:r>
            <a:r>
              <a:rPr lang="en-US" dirty="0">
                <a:ea typeface="+mn-lt"/>
                <a:cs typeface="+mn-lt"/>
              </a:rPr>
              <a:t> (2012)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https://archive.thinkprogress.org/most-comprehensive-paleoclimate-reconstruction-confirms-hockey-stick-e7ce8c3a2384/</a:t>
            </a:r>
            <a:r>
              <a:rPr lang="en-US" dirty="0">
                <a:ea typeface="+mn-lt"/>
                <a:cs typeface="+mn-lt"/>
              </a:rPr>
              <a:t> (2013)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https://www.nature.com/articles/ngeo1797</a:t>
            </a:r>
            <a:r>
              <a:rPr lang="en-US" dirty="0">
                <a:ea typeface="+mn-lt"/>
                <a:cs typeface="+mn-lt"/>
              </a:rPr>
              <a:t> (2013)</a:t>
            </a:r>
          </a:p>
          <a:p>
            <a:pPr marL="742950" lvl="1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https://www.ncdc.noaa.gov/paleo-search/study/14188</a:t>
            </a:r>
            <a:r>
              <a:rPr lang="en-US" dirty="0">
                <a:ea typeface="+mn-lt"/>
                <a:cs typeface="+mn-lt"/>
              </a:rPr>
              <a:t> (2013)</a:t>
            </a:r>
            <a:endParaRPr lang="en-US" dirty="0"/>
          </a:p>
        </p:txBody>
      </p:sp>
      <p:pic>
        <p:nvPicPr>
          <p:cNvPr id="13" name="Picture 8" descr="Diagram&#10;&#10;Description automatically generated">
            <a:extLst>
              <a:ext uri="{FF2B5EF4-FFF2-40B4-BE49-F238E27FC236}">
                <a16:creationId xmlns:a16="http://schemas.microsoft.com/office/drawing/2014/main" id="{CC3CF3DB-86C2-4465-917B-6814F827D2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3639" y="970472"/>
            <a:ext cx="5182561" cy="4001242"/>
          </a:xfrm>
          <a:prstGeom prst="rect">
            <a:avLst/>
          </a:prstGeom>
        </p:spPr>
      </p:pic>
      <p:pic>
        <p:nvPicPr>
          <p:cNvPr id="15" name="Picture 12" descr="Text&#10;&#10;Description automatically generated">
            <a:extLst>
              <a:ext uri="{FF2B5EF4-FFF2-40B4-BE49-F238E27FC236}">
                <a16:creationId xmlns:a16="http://schemas.microsoft.com/office/drawing/2014/main" id="{CD31931C-B035-48C4-A782-6953A54286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3056" y="5198380"/>
            <a:ext cx="4103915" cy="13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8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F36F-A3FC-4991-AD47-DF21E166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25" y="633741"/>
            <a:ext cx="5020146" cy="974002"/>
          </a:xfrm>
        </p:spPr>
        <p:txBody>
          <a:bodyPr/>
          <a:lstStyle/>
          <a:p>
            <a:pPr algn="r"/>
            <a:r>
              <a:rPr lang="en-US" dirty="0"/>
              <a:t>Climate</a:t>
            </a:r>
            <a:br>
              <a:rPr lang="en-US" dirty="0"/>
            </a:br>
            <a:r>
              <a:rPr lang="en-US" dirty="0"/>
              <a:t>Controversy!</a:t>
            </a:r>
            <a:endParaRPr lang="en-US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E0ADB4E2-DA2F-4895-88E8-C46187F35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9164" y="742662"/>
            <a:ext cx="5265260" cy="54719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4C21D-F8EE-44E0-AFC5-129B236BF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579" y="1962338"/>
            <a:ext cx="5446048" cy="45373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http://www.meteo.psu.edu/holocene/public_html/shared/articles/MannPersp2002.pdf</a:t>
            </a:r>
            <a:r>
              <a:rPr lang="en-US" dirty="0">
                <a:ea typeface="+mn-lt"/>
                <a:cs typeface="+mn-lt"/>
              </a:rPr>
              <a:t> (2002)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https://www.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5"/>
              </a:rPr>
              <a:t>pnas</a:t>
            </a:r>
            <a:r>
              <a:rPr lang="en-US" dirty="0">
                <a:ea typeface="+mn-lt"/>
                <a:cs typeface="+mn-lt"/>
                <a:hlinkClick r:id="rId5"/>
              </a:rPr>
              <a:t>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https://blog.ucsusa.org/aaron-huertas/michael-mann-responds-to-misleading-filings-in-climate-change-lawsuit-641</a:t>
            </a:r>
            <a:r>
              <a:rPr lang="en-US" dirty="0">
                <a:ea typeface="+mn-lt"/>
                <a:cs typeface="+mn-lt"/>
              </a:rPr>
              <a:t> (2012)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https://archive.thinkprogress.org/most-comprehensive-paleoclimate-reconstruction-confirms-hockey-stick-e7ce8c3a2384/</a:t>
            </a:r>
            <a:r>
              <a:rPr lang="en-US" dirty="0">
                <a:ea typeface="+mn-lt"/>
                <a:cs typeface="+mn-lt"/>
              </a:rPr>
              <a:t> (2013)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https://www.nature.com/articles/ngeo1797</a:t>
            </a:r>
            <a:r>
              <a:rPr lang="en-US" dirty="0">
                <a:ea typeface="+mn-lt"/>
                <a:cs typeface="+mn-lt"/>
              </a:rPr>
              <a:t> (2013)</a:t>
            </a:r>
          </a:p>
          <a:p>
            <a:pPr marL="742950" lvl="1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9"/>
              </a:rPr>
              <a:t>https://www.ncdc.noaa.gov/paleo-search/study/14188</a:t>
            </a:r>
            <a:r>
              <a:rPr lang="en-US" dirty="0">
                <a:ea typeface="+mn-lt"/>
                <a:cs typeface="+mn-lt"/>
              </a:rPr>
              <a:t> 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9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44B7F3-303D-44F9-A111-99F0A3027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328511"/>
            <a:ext cx="5255536" cy="31063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BFE5C8-1512-45BA-8CB2-786CC8BFC2DE}"/>
              </a:ext>
            </a:extLst>
          </p:cNvPr>
          <p:cNvSpPr/>
          <p:nvPr/>
        </p:nvSpPr>
        <p:spPr>
          <a:xfrm>
            <a:off x="6264996" y="5189897"/>
            <a:ext cx="3779823" cy="22633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EE4EDF-3F65-4100-A397-BB93BE29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25" y="633741"/>
            <a:ext cx="5020146" cy="974002"/>
          </a:xfrm>
        </p:spPr>
        <p:txBody>
          <a:bodyPr/>
          <a:lstStyle/>
          <a:p>
            <a:pPr algn="r"/>
            <a:r>
              <a:rPr lang="en-US" dirty="0"/>
              <a:t>Climate</a:t>
            </a:r>
            <a:br>
              <a:rPr lang="en-US" dirty="0"/>
            </a:br>
            <a:r>
              <a:rPr lang="en-US" dirty="0"/>
              <a:t>Controversy!</a:t>
            </a:r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CBE5EE9-8EEA-48D2-9E67-4590F6A1E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579" y="1962338"/>
            <a:ext cx="5446048" cy="45373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http://www.meteo.psu.edu/holocene/public_html/shared/articles/MannPersp2002.pdf</a:t>
            </a:r>
            <a:r>
              <a:rPr lang="en-US" dirty="0">
                <a:ea typeface="+mn-lt"/>
                <a:cs typeface="+mn-lt"/>
              </a:rPr>
              <a:t> (2002)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https://www.pnas.org/content/105/36/13252/tab-figures-data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https://blog.ucsusa.org/aaron-huertas/michael-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6"/>
              </a:rPr>
              <a:t>mann-responds</a:t>
            </a:r>
            <a:r>
              <a:rPr lang="en-US" dirty="0">
                <a:ea typeface="+mn-lt"/>
                <a:cs typeface="+mn-lt"/>
                <a:hlinkClick r:id="rId6"/>
              </a:rPr>
              <a:t>-to-misleading-filings-in-climate-change-lawsuit-641</a:t>
            </a:r>
            <a:r>
              <a:rPr lang="en-US" dirty="0">
                <a:ea typeface="+mn-lt"/>
                <a:cs typeface="+mn-lt"/>
              </a:rPr>
              <a:t> (2012)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https://archive.thinkprogress.org/most-comprehensive-paleoclimate-reconstruction-confirms-hockey-stick-e7ce8c3a2384/</a:t>
            </a:r>
            <a:r>
              <a:rPr lang="en-US" dirty="0">
                <a:ea typeface="+mn-lt"/>
                <a:cs typeface="+mn-lt"/>
              </a:rPr>
              <a:t> (2013)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https://www.nature.com/articles/ngeo1797</a:t>
            </a:r>
            <a:r>
              <a:rPr lang="en-US" dirty="0">
                <a:ea typeface="+mn-lt"/>
                <a:cs typeface="+mn-lt"/>
              </a:rPr>
              <a:t> (2013)</a:t>
            </a:r>
          </a:p>
          <a:p>
            <a:pPr marL="742950" lvl="1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9"/>
              </a:rPr>
              <a:t>https://www.ncdc.noaa.gov/paleo-search/study/14188</a:t>
            </a:r>
            <a:r>
              <a:rPr lang="en-US" dirty="0">
                <a:ea typeface="+mn-lt"/>
                <a:cs typeface="+mn-lt"/>
              </a:rPr>
              <a:t> 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96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hart&#10;&#10;Description automatically generated">
            <a:extLst>
              <a:ext uri="{FF2B5EF4-FFF2-40B4-BE49-F238E27FC236}">
                <a16:creationId xmlns:a16="http://schemas.microsoft.com/office/drawing/2014/main" id="{53703ABE-E82A-4368-AFC7-D8DCF0060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5790" y="2004538"/>
            <a:ext cx="5337072" cy="3929856"/>
          </a:xfr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18A842-2478-4AD9-BD61-F0846719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25" y="633741"/>
            <a:ext cx="5020146" cy="974002"/>
          </a:xfrm>
        </p:spPr>
        <p:txBody>
          <a:bodyPr/>
          <a:lstStyle/>
          <a:p>
            <a:pPr algn="r"/>
            <a:r>
              <a:rPr lang="en-US" dirty="0"/>
              <a:t>Climate</a:t>
            </a:r>
            <a:br>
              <a:rPr lang="en-US" dirty="0"/>
            </a:br>
            <a:r>
              <a:rPr lang="en-US" dirty="0"/>
              <a:t>Controversy!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9C2AC51-43E6-47FE-9083-63540AC8E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579" y="1962338"/>
            <a:ext cx="5446048" cy="453739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4"/>
              </a:rPr>
              <a:t>http://www.meteo.psu.edu/holocene/public_html/shared/articles/MannPersp2002.pdf</a:t>
            </a:r>
            <a:r>
              <a:rPr lang="en-US" dirty="0">
                <a:ea typeface="+mn-lt"/>
                <a:cs typeface="+mn-lt"/>
              </a:rPr>
              <a:t> (2002)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5"/>
              </a:rPr>
              <a:t>https://www.pnas.org/content/105/36/13252/tab-figures-data</a:t>
            </a:r>
            <a:r>
              <a:rPr lang="en-US" dirty="0">
                <a:ea typeface="+mn-lt"/>
                <a:cs typeface="+mn-lt"/>
              </a:rPr>
              <a:t> (2008)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6"/>
              </a:rPr>
              <a:t>https://blog.ucsusa.org/aaron-huertas/michael-mann-responds-to-misleading-filings-in-climate-change-lawsuit-641</a:t>
            </a:r>
            <a:r>
              <a:rPr lang="en-US" dirty="0">
                <a:ea typeface="+mn-lt"/>
                <a:cs typeface="+mn-lt"/>
              </a:rPr>
              <a:t> (2012)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  <a:hlinkClick r:id="rId7"/>
              </a:rPr>
              <a:t>https://archive.thinkprogress.org/most-comprehensive-paleoclimate-</a:t>
            </a:r>
            <a:r>
              <a:rPr lang="en-US" dirty="0">
                <a:highlight>
                  <a:srgbClr val="C0C0C0"/>
                </a:highlight>
                <a:ea typeface="+mn-lt"/>
                <a:cs typeface="+mn-lt"/>
                <a:hlinkClick r:id="rId7"/>
              </a:rPr>
              <a:t>reconstruction-confirms-hockey-stick</a:t>
            </a:r>
            <a:r>
              <a:rPr lang="en-US" dirty="0">
                <a:ea typeface="+mn-lt"/>
                <a:cs typeface="+mn-lt"/>
                <a:hlinkClick r:id="rId7"/>
              </a:rPr>
              <a:t>-e7ce8c3a2384/</a:t>
            </a:r>
            <a:r>
              <a:rPr lang="en-US" dirty="0">
                <a:ea typeface="+mn-lt"/>
                <a:cs typeface="+mn-lt"/>
              </a:rPr>
              <a:t> (2013)</a:t>
            </a:r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https://www.nature.com/articles/ngeo1797</a:t>
            </a:r>
            <a:r>
              <a:rPr lang="en-US" dirty="0">
                <a:ea typeface="+mn-lt"/>
                <a:cs typeface="+mn-lt"/>
              </a:rPr>
              <a:t> (2013)</a:t>
            </a:r>
          </a:p>
          <a:p>
            <a:pPr marL="742950" lvl="1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pPr marL="742950" lvl="1" indent="-285750">
              <a:buChar char="•"/>
            </a:pPr>
            <a:r>
              <a:rPr lang="en-US" dirty="0">
                <a:ea typeface="+mn-lt"/>
                <a:cs typeface="+mn-lt"/>
                <a:hlinkClick r:id="rId9"/>
              </a:rPr>
              <a:t>https://www.ncdc.noaa.gov/paleo-search/study/14188</a:t>
            </a:r>
            <a:r>
              <a:rPr lang="en-US" dirty="0">
                <a:ea typeface="+mn-lt"/>
                <a:cs typeface="+mn-lt"/>
              </a:rPr>
              <a:t> (2013)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00047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Application>Microsoft Office PowerPoint</Application>
  <PresentationFormat>Widescreen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Vapor Trail</vt:lpstr>
      <vt:lpstr>Model sensitivity Model uncertainty</vt:lpstr>
      <vt:lpstr>The Hockey Stick scandal!</vt:lpstr>
      <vt:lpstr>The Hockey Stick scandal!</vt:lpstr>
      <vt:lpstr>The Hockey Stick scandal!</vt:lpstr>
      <vt:lpstr>The Hockey Stick scandal!</vt:lpstr>
      <vt:lpstr>Climate Controversy!</vt:lpstr>
      <vt:lpstr>Climate Controversy!</vt:lpstr>
      <vt:lpstr>Climate Controversy!</vt:lpstr>
      <vt:lpstr>Climate Controversy!</vt:lpstr>
      <vt:lpstr>Statisticians... </vt:lpstr>
      <vt:lpstr>Statisticians... </vt:lpstr>
      <vt:lpstr>Statisticians... </vt:lpstr>
      <vt:lpstr>Statisticians... </vt:lpstr>
      <vt:lpstr>Statisticians... </vt:lpstr>
      <vt:lpstr>Statisticians... </vt:lpstr>
      <vt:lpstr>Statisticians... </vt:lpstr>
      <vt:lpstr>Statisticians... </vt:lpstr>
      <vt:lpstr>Statisticians... </vt:lpstr>
      <vt:lpstr>Statisticians... </vt:lpstr>
      <vt:lpstr>Don't do this: confirmation bias </vt:lpstr>
      <vt:lpstr>Do DO this: check out the data for yourself  AKA: Your ASSIGNMENT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627</cp:revision>
  <dcterms:created xsi:type="dcterms:W3CDTF">2020-11-05T17:14:52Z</dcterms:created>
  <dcterms:modified xsi:type="dcterms:W3CDTF">2021-03-02T16:33:41Z</dcterms:modified>
</cp:coreProperties>
</file>